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1" r:id="rId3"/>
    <p:sldMasterId id="2147483682" r:id="rId4"/>
    <p:sldMasterId id="2147483683"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1491f37d87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91f37d87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1491f37d87_0_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1491f37d87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1491f37d87_0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1491f37d87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1491f37d87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491f37d87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1491f37d87_0_29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1491f37d87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1491f37d87_0_3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1491f37d87_0_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1491f37d87_0_3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1491f37d87_0_3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0" i="0" lang="en" sz="1100" u="none" cap="none" strike="noStrike">
                <a:solidFill>
                  <a:srgbClr val="000000"/>
                </a:solidFill>
                <a:latin typeface="Calibri"/>
                <a:ea typeface="Calibri"/>
                <a:cs typeface="Calibri"/>
                <a:sym typeface="Calibri"/>
              </a:rPr>
              <a:t>Spring 2016 STEM Corpus</a:t>
            </a:r>
            <a:endParaRPr/>
          </a:p>
          <a:p>
            <a:pPr indent="-285750" lvl="0" marL="285750" marR="0" rtl="0" algn="l">
              <a:spcBef>
                <a:spcPts val="0"/>
              </a:spcBef>
              <a:spcAft>
                <a:spcPts val="0"/>
              </a:spcAft>
              <a:buClr>
                <a:srgbClr val="000000"/>
              </a:buClr>
              <a:buSzPts val="1000"/>
              <a:buFont typeface="Arial"/>
              <a:buChar char="•"/>
            </a:pPr>
            <a:r>
              <a:rPr b="0" i="0" lang="en" sz="1000" u="none" cap="none" strike="noStrike">
                <a:solidFill>
                  <a:srgbClr val="000000"/>
                </a:solidFill>
                <a:latin typeface="Arial"/>
                <a:ea typeface="Arial"/>
                <a:cs typeface="Arial"/>
                <a:sym typeface="Arial"/>
              </a:rPr>
              <a:t>MIT 0 drafts</a:t>
            </a:r>
            <a:endParaRPr b="0" i="0" sz="1000" u="none" cap="none" strike="noStrike">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1000"/>
              <a:buFont typeface="Arial"/>
              <a:buChar char="•"/>
            </a:pPr>
            <a:r>
              <a:rPr b="0" i="0" lang="en" sz="1000" u="none" cap="none" strike="noStrike">
                <a:solidFill>
                  <a:srgbClr val="000000"/>
                </a:solidFill>
                <a:latin typeface="Arial"/>
                <a:ea typeface="Arial"/>
                <a:cs typeface="Arial"/>
                <a:sym typeface="Arial"/>
              </a:rPr>
              <a:t>NCSU: 84 drafts</a:t>
            </a:r>
            <a:endParaRPr b="0" i="0" sz="1000" u="none" cap="none" strike="noStrike">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1000"/>
              <a:buFont typeface="Arial"/>
              <a:buChar char="•"/>
            </a:pPr>
            <a:r>
              <a:rPr b="0" i="0" lang="en" sz="1000" u="none" cap="none" strike="noStrike">
                <a:solidFill>
                  <a:srgbClr val="000000"/>
                </a:solidFill>
                <a:latin typeface="Arial"/>
                <a:ea typeface="Arial"/>
                <a:cs typeface="Arial"/>
                <a:sym typeface="Arial"/>
              </a:rPr>
              <a:t>Dartmouth: 118 drafts</a:t>
            </a:r>
            <a:endParaRPr b="0" i="0" sz="1000" u="none" cap="none" strike="noStrike">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1000"/>
              <a:buFont typeface="Arial"/>
              <a:buChar char="•"/>
            </a:pPr>
            <a:r>
              <a:rPr b="0" i="0" lang="en" sz="1000" u="none" cap="none" strike="noStrike">
                <a:solidFill>
                  <a:srgbClr val="000000"/>
                </a:solidFill>
                <a:latin typeface="Arial"/>
                <a:ea typeface="Arial"/>
                <a:cs typeface="Arial"/>
                <a:sym typeface="Arial"/>
              </a:rPr>
              <a:t>UPenn: 9,190 drafts</a:t>
            </a:r>
            <a:endParaRPr b="0" i="0" sz="1000" u="none" cap="none" strike="noStrike">
              <a:solidFill>
                <a:srgbClr val="000000"/>
              </a:solidFill>
              <a:latin typeface="Arial"/>
              <a:ea typeface="Arial"/>
              <a:cs typeface="Arial"/>
              <a:sym typeface="Arial"/>
            </a:endParaRPr>
          </a:p>
          <a:p>
            <a:pPr indent="-285750" lvl="0" marL="285750" marR="0" rtl="0" algn="l">
              <a:spcBef>
                <a:spcPts val="0"/>
              </a:spcBef>
              <a:spcAft>
                <a:spcPts val="0"/>
              </a:spcAft>
              <a:buClr>
                <a:srgbClr val="1A1A1A"/>
              </a:buClr>
              <a:buSzPts val="1000"/>
              <a:buFont typeface="Arial"/>
              <a:buChar char="•"/>
            </a:pPr>
            <a:r>
              <a:rPr b="0" i="0" lang="en" sz="1000" u="none" cap="none" strike="noStrike">
                <a:solidFill>
                  <a:srgbClr val="1A1A1A"/>
                </a:solidFill>
                <a:latin typeface="Arial"/>
                <a:ea typeface="Arial"/>
                <a:cs typeface="Arial"/>
                <a:sym typeface="Arial"/>
              </a:rPr>
              <a:t>USF Chemistry: 6,517 drafts</a:t>
            </a:r>
            <a:endParaRPr b="0" i="0" sz="1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1491f37d87_0_4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491f37d87_0_4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0" i="0" lang="en" sz="1100" u="none" cap="none" strike="noStrike">
                <a:solidFill>
                  <a:srgbClr val="000000"/>
                </a:solidFill>
                <a:latin typeface="Arial"/>
                <a:ea typeface="Arial"/>
                <a:cs typeface="Arial"/>
                <a:sym typeface="Arial"/>
              </a:rPr>
              <a:t>Source: Moxley, J. M. (2012). Aggregated assessment and objectivity 2.0. </a:t>
            </a:r>
            <a:r>
              <a:rPr b="0" i="1" lang="en" sz="1100" u="none" cap="none" strike="noStrike">
                <a:solidFill>
                  <a:srgbClr val="000000"/>
                </a:solidFill>
                <a:latin typeface="Arial"/>
                <a:ea typeface="Arial"/>
                <a:cs typeface="Arial"/>
                <a:sym typeface="Arial"/>
              </a:rPr>
              <a:t>Proceedings of the Second Workshop on Computational Linguistics and Writing (CLW 2012): Linguistic and Cognitive Aspects of Document Creation and Document Engineering.</a:t>
            </a:r>
            <a:r>
              <a:rPr b="0" i="0" lang="en" sz="1100" u="none" cap="none" strike="noStrike">
                <a:solidFill>
                  <a:srgbClr val="000000"/>
                </a:solidFill>
                <a:latin typeface="Arial"/>
                <a:ea typeface="Arial"/>
                <a:cs typeface="Arial"/>
                <a:sym typeface="Arial"/>
              </a:rPr>
              <a:t> Avignon, France.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1491f37d87_0_4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1491f37d87_0_4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0" i="0" lang="en" sz="1100" u="none" cap="none" strike="noStrike">
                <a:solidFill>
                  <a:srgbClr val="000000"/>
                </a:solidFill>
                <a:latin typeface="Arial"/>
                <a:ea typeface="Arial"/>
                <a:cs typeface="Arial"/>
                <a:sym typeface="Arial"/>
              </a:rPr>
              <a:t>Source: Moxley, J. M. (2012). Aggregated assessment and objectivity 2.0. </a:t>
            </a:r>
            <a:r>
              <a:rPr b="0" i="1" lang="en" sz="1100" u="none" cap="none" strike="noStrike">
                <a:solidFill>
                  <a:srgbClr val="000000"/>
                </a:solidFill>
                <a:latin typeface="Arial"/>
                <a:ea typeface="Arial"/>
                <a:cs typeface="Arial"/>
                <a:sym typeface="Arial"/>
              </a:rPr>
              <a:t>Proceedings of the Second Workshop on Computational Linguistics and Writing (CLW 2012): Linguistic and Cognitive Aspects of Document Creation and Document Engineering.</a:t>
            </a:r>
            <a:r>
              <a:rPr b="0" i="0" lang="en" sz="1100" u="none" cap="none" strike="noStrike">
                <a:solidFill>
                  <a:srgbClr val="000000"/>
                </a:solidFill>
                <a:latin typeface="Arial"/>
                <a:ea typeface="Arial"/>
                <a:cs typeface="Arial"/>
                <a:sym typeface="Arial"/>
              </a:rPr>
              <a:t> Avignon, France.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1491f37d87_0_5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1491f37d87_0_5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1491f37d87_0_5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1491f37d87_0_5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1493ae693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93ae693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1491f37d87_0_6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1491f37d87_0_6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228600" marR="0" rtl="0" algn="l">
              <a:spcBef>
                <a:spcPts val="0"/>
              </a:spcBef>
              <a:spcAft>
                <a:spcPts val="0"/>
              </a:spcAft>
              <a:buClr>
                <a:schemeClr val="dk1"/>
              </a:buClr>
              <a:buSzPts val="1200"/>
              <a:buFont typeface="Times New Roman"/>
              <a:buAutoNum type="arabicParenR"/>
            </a:pPr>
            <a:r>
              <a:rPr b="0" i="0" lang="en" sz="1200" u="none" cap="none" strike="noStrike">
                <a:solidFill>
                  <a:schemeClr val="dk1"/>
                </a:solidFill>
                <a:latin typeface="Times New Roman"/>
                <a:ea typeface="Times New Roman"/>
                <a:cs typeface="Times New Roman"/>
                <a:sym typeface="Times New Roman"/>
              </a:rPr>
              <a:t>4 or 8 traits are CT and 4 of 8 are BS    </a:t>
            </a:r>
            <a:r>
              <a:rPr b="1" i="0" lang="en" sz="1100" u="none" cap="none" strike="noStrike">
                <a:solidFill>
                  <a:schemeClr val="dk1"/>
                </a:solidFill>
                <a:latin typeface="Arial"/>
                <a:ea typeface="Arial"/>
                <a:cs typeface="Arial"/>
                <a:sym typeface="Arial"/>
              </a:rPr>
              <a:t>greatest gains are in R2 and R5--CT delineations of focus and organization  </a:t>
            </a:r>
            <a:r>
              <a:rPr b="0" i="0" lang="en" sz="1100" u="none" cap="none" strike="noStrike">
                <a:solidFill>
                  <a:schemeClr val="dk1"/>
                </a:solidFill>
                <a:latin typeface="Arial"/>
                <a:ea typeface="Arial"/>
                <a:cs typeface="Arial"/>
                <a:sym typeface="Arial"/>
              </a:rPr>
              <a:t>(r6 - smallest gains basics of grammar)</a:t>
            </a:r>
            <a:endParaRPr/>
          </a:p>
          <a:p>
            <a:pPr indent="-158750" lvl="0" marL="228600" marR="0" rtl="0" algn="l">
              <a:spcBef>
                <a:spcPts val="60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600"/>
              </a:spcBef>
              <a:spcAft>
                <a:spcPts val="0"/>
              </a:spcAft>
              <a:buClr>
                <a:schemeClr val="dk1"/>
              </a:buClr>
              <a:buFont typeface="Arial"/>
              <a:buNone/>
            </a:pPr>
            <a:r>
              <a:rPr b="0" i="0" lang="en" sz="1100" u="none" cap="none" strike="noStrike">
                <a:solidFill>
                  <a:schemeClr val="dk1"/>
                </a:solidFill>
                <a:latin typeface="Arial"/>
                <a:ea typeface="Arial"/>
                <a:cs typeface="Arial"/>
                <a:sym typeface="Arial"/>
              </a:rPr>
              <a:t>2)Not Uniform . . . shows that the rubric dimensions are measuring different things</a:t>
            </a:r>
            <a:endParaRP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1491f37d87_0_6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1491f37d87_0_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0" i="0" lang="en" sz="1100" u="none" cap="none" strike="noStrike">
                <a:solidFill>
                  <a:schemeClr val="dk1"/>
                </a:solidFill>
                <a:latin typeface="Arial"/>
                <a:ea typeface="Arial"/>
                <a:cs typeface="Arial"/>
                <a:sym typeface="Arial"/>
              </a:rPr>
              <a:t>All rubric subscores show statistically significant positive differences between the first and third projects in both 1101 and 1102</a:t>
            </a:r>
            <a:endParaRP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1491f37d87_0_7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1491f37d87_0_7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1491f37d87_0_7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1491f37d87_0_7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1491f37d87_0_8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1491f37d87_0_8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1491f37d87_0_8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1491f37d87_0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1491f37d87_0_9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1491f37d87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1491f37d87_0_9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1491f37d87_0_9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1491f37d87_0_10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1491f37d87_0_10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1491f37d87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491f37d87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1491f37d8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491f37d8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1491f37d87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491f37d87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1491f37d87_0_107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1491f37d87_0_1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1491f37d8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491f37d8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1491f37d87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91f37d87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1493ae693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493ae693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1491f37d87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491f37d87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1491f37d87_2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1491f37d87_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1491f37d87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1491f37d87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flipH="1" rot="10800000">
            <a:off x="0" y="3093231"/>
            <a:ext cx="8458200" cy="712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txBox="1"/>
          <p:nvPr>
            <p:ph type="ctrTitle"/>
          </p:nvPr>
        </p:nvSpPr>
        <p:spPr>
          <a:xfrm>
            <a:off x="685800" y="1300757"/>
            <a:ext cx="7772400" cy="16842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chemeClr val="dk2"/>
              </a:buClr>
              <a:buSzPts val="1400"/>
              <a:buFont typeface="Arial"/>
              <a:buNone/>
              <a:defRPr sz="1800"/>
            </a:lvl2pPr>
            <a:lvl3pPr indent="0" lvl="2" marL="0" marR="0" rtl="0" algn="l">
              <a:spcBef>
                <a:spcPts val="0"/>
              </a:spcBef>
              <a:spcAft>
                <a:spcPts val="0"/>
              </a:spcAft>
              <a:buClr>
                <a:schemeClr val="dk2"/>
              </a:buClr>
              <a:buSzPts val="1400"/>
              <a:buFont typeface="Arial"/>
              <a:buNone/>
              <a:defRPr sz="1800"/>
            </a:lvl3pPr>
            <a:lvl4pPr indent="0" lvl="3" marL="0" marR="0" rtl="0" algn="l">
              <a:spcBef>
                <a:spcPts val="0"/>
              </a:spcBef>
              <a:spcAft>
                <a:spcPts val="0"/>
              </a:spcAft>
              <a:buClr>
                <a:schemeClr val="dk2"/>
              </a:buClr>
              <a:buSzPts val="1400"/>
              <a:buFont typeface="Arial"/>
              <a:buNone/>
              <a:defRPr sz="1800"/>
            </a:lvl4pPr>
            <a:lvl5pPr indent="0" lvl="4" marL="0" marR="0" rtl="0" algn="l">
              <a:spcBef>
                <a:spcPts val="0"/>
              </a:spcBef>
              <a:spcAft>
                <a:spcPts val="0"/>
              </a:spcAft>
              <a:buClr>
                <a:schemeClr val="dk2"/>
              </a:buClr>
              <a:buSzPts val="1400"/>
              <a:buFont typeface="Arial"/>
              <a:buNone/>
              <a:defRPr sz="1800"/>
            </a:lvl5pPr>
            <a:lvl6pPr indent="0" lvl="5" marL="0" marR="0" rtl="0" algn="l">
              <a:spcBef>
                <a:spcPts val="0"/>
              </a:spcBef>
              <a:spcAft>
                <a:spcPts val="0"/>
              </a:spcAft>
              <a:buClr>
                <a:schemeClr val="dk2"/>
              </a:buClr>
              <a:buSzPts val="1400"/>
              <a:buFont typeface="Arial"/>
              <a:buNone/>
              <a:defRPr sz="1800"/>
            </a:lvl6pPr>
            <a:lvl7pPr indent="0" lvl="6" marL="0" marR="0" rtl="0" algn="l">
              <a:spcBef>
                <a:spcPts val="0"/>
              </a:spcBef>
              <a:spcAft>
                <a:spcPts val="0"/>
              </a:spcAft>
              <a:buClr>
                <a:schemeClr val="dk2"/>
              </a:buClr>
              <a:buSzPts val="1400"/>
              <a:buFont typeface="Arial"/>
              <a:buNone/>
              <a:defRPr sz="1800"/>
            </a:lvl7pPr>
            <a:lvl8pPr indent="0" lvl="7" marL="0" marR="0" rtl="0" algn="l">
              <a:spcBef>
                <a:spcPts val="0"/>
              </a:spcBef>
              <a:spcAft>
                <a:spcPts val="0"/>
              </a:spcAft>
              <a:buClr>
                <a:schemeClr val="dk2"/>
              </a:buClr>
              <a:buSzPts val="1400"/>
              <a:buFont typeface="Arial"/>
              <a:buNone/>
              <a:defRPr sz="1800"/>
            </a:lvl8pPr>
            <a:lvl9pPr indent="0" lvl="8" marL="0" marR="0" rtl="0" algn="l">
              <a:spcBef>
                <a:spcPts val="0"/>
              </a:spcBef>
              <a:spcAft>
                <a:spcPts val="0"/>
              </a:spcAft>
              <a:buClr>
                <a:schemeClr val="dk2"/>
              </a:buClr>
              <a:buSzPts val="1400"/>
              <a:buFont typeface="Arial"/>
              <a:buNone/>
              <a:defRPr sz="1800"/>
            </a:lvl9pPr>
          </a:lstStyle>
          <a:p/>
        </p:txBody>
      </p:sp>
      <p:sp>
        <p:nvSpPr>
          <p:cNvPr id="57" name="Google Shape;57;p14"/>
          <p:cNvSpPr txBox="1"/>
          <p:nvPr>
            <p:ph idx="1" type="subTitle"/>
          </p:nvPr>
        </p:nvSpPr>
        <p:spPr>
          <a:xfrm>
            <a:off x="685800" y="3093357"/>
            <a:ext cx="7772400" cy="712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2"/>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chemeClr val="lt2"/>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chemeClr val="lt2"/>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chemeClr val="lt2"/>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chemeClr val="lt2"/>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chemeClr val="lt2"/>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chemeClr val="lt2"/>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chemeClr val="lt2"/>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chemeClr val="lt2"/>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14"/>
          <p:cNvSpPr txBox="1"/>
          <p:nvPr>
            <p:ph idx="12" type="sldNum"/>
          </p:nvPr>
        </p:nvSpPr>
        <p:spPr>
          <a:xfrm>
            <a:off x="8556789"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1pPr>
            <a:lvl2pPr indent="0" lvl="1"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2pPr>
            <a:lvl3pPr indent="0" lvl="2"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3pPr>
            <a:lvl4pPr indent="0" lvl="3"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4pPr>
            <a:lvl5pPr indent="0" lvl="4"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5pPr>
            <a:lvl6pPr indent="0" lvl="5"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6pPr>
            <a:lvl7pPr indent="0" lvl="6"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7pPr>
            <a:lvl8pPr indent="0" lvl="7"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8pPr>
            <a:lvl9pPr indent="0" lvl="8"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9" name="Shape 59"/>
        <p:cNvGrpSpPr/>
        <p:nvPr/>
      </p:nvGrpSpPr>
      <p:grpSpPr>
        <a:xfrm>
          <a:off x="0" y="0"/>
          <a:ext cx="0" cy="0"/>
          <a:chOff x="0" y="0"/>
          <a:chExt cx="0" cy="0"/>
        </a:xfrm>
      </p:grpSpPr>
      <p:sp>
        <p:nvSpPr>
          <p:cNvPr id="60" name="Google Shape;60;p15"/>
          <p:cNvSpPr/>
          <p:nvPr/>
        </p:nvSpPr>
        <p:spPr>
          <a:xfrm>
            <a:off x="0" y="205977"/>
            <a:ext cx="8686800" cy="1165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5"/>
          <p:cNvSpPr txBox="1"/>
          <p:nvPr>
            <p:ph type="title"/>
          </p:nvPr>
        </p:nvSpPr>
        <p:spPr>
          <a:xfrm>
            <a:off x="457200" y="205977"/>
            <a:ext cx="8229600" cy="11415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400"/>
              <a:buFont typeface="Arial"/>
              <a:buNone/>
              <a:defRPr sz="1800"/>
            </a:lvl2pPr>
            <a:lvl3pPr indent="0" lvl="2" marL="0" marR="0" rtl="0" algn="l">
              <a:spcBef>
                <a:spcPts val="0"/>
              </a:spcBef>
              <a:spcAft>
                <a:spcPts val="0"/>
              </a:spcAft>
              <a:buClr>
                <a:schemeClr val="lt1"/>
              </a:buClr>
              <a:buSzPts val="1400"/>
              <a:buFont typeface="Arial"/>
              <a:buNone/>
              <a:defRPr sz="1800"/>
            </a:lvl3pPr>
            <a:lvl4pPr indent="0" lvl="3" marL="0" marR="0" rtl="0" algn="l">
              <a:spcBef>
                <a:spcPts val="0"/>
              </a:spcBef>
              <a:spcAft>
                <a:spcPts val="0"/>
              </a:spcAft>
              <a:buClr>
                <a:schemeClr val="lt1"/>
              </a:buClr>
              <a:buSzPts val="1400"/>
              <a:buFont typeface="Arial"/>
              <a:buNone/>
              <a:defRPr sz="1800"/>
            </a:lvl4pPr>
            <a:lvl5pPr indent="0" lvl="4" marL="0" marR="0" rtl="0" algn="l">
              <a:spcBef>
                <a:spcPts val="0"/>
              </a:spcBef>
              <a:spcAft>
                <a:spcPts val="0"/>
              </a:spcAft>
              <a:buClr>
                <a:schemeClr val="lt1"/>
              </a:buClr>
              <a:buSzPts val="1400"/>
              <a:buFont typeface="Arial"/>
              <a:buNone/>
              <a:defRPr sz="1800"/>
            </a:lvl5pPr>
            <a:lvl6pPr indent="0" lvl="5" marL="0" marR="0" rtl="0" algn="l">
              <a:spcBef>
                <a:spcPts val="0"/>
              </a:spcBef>
              <a:spcAft>
                <a:spcPts val="0"/>
              </a:spcAft>
              <a:buClr>
                <a:schemeClr val="lt1"/>
              </a:buClr>
              <a:buSzPts val="1400"/>
              <a:buFont typeface="Arial"/>
              <a:buNone/>
              <a:defRPr sz="1800"/>
            </a:lvl6pPr>
            <a:lvl7pPr indent="0" lvl="6" marL="0" marR="0" rtl="0" algn="l">
              <a:spcBef>
                <a:spcPts val="0"/>
              </a:spcBef>
              <a:spcAft>
                <a:spcPts val="0"/>
              </a:spcAft>
              <a:buClr>
                <a:schemeClr val="lt1"/>
              </a:buClr>
              <a:buSzPts val="1400"/>
              <a:buFont typeface="Arial"/>
              <a:buNone/>
              <a:defRPr sz="1800"/>
            </a:lvl7pPr>
            <a:lvl8pPr indent="0" lvl="7" marL="0" marR="0" rtl="0" algn="l">
              <a:spcBef>
                <a:spcPts val="0"/>
              </a:spcBef>
              <a:spcAft>
                <a:spcPts val="0"/>
              </a:spcAft>
              <a:buClr>
                <a:schemeClr val="lt1"/>
              </a:buClr>
              <a:buSzPts val="1400"/>
              <a:buFont typeface="Arial"/>
              <a:buNone/>
              <a:defRPr sz="1800"/>
            </a:lvl8pPr>
            <a:lvl9pPr indent="0" lvl="8" marL="0" marR="0" rtl="0" algn="l">
              <a:spcBef>
                <a:spcPts val="0"/>
              </a:spcBef>
              <a:spcAft>
                <a:spcPts val="0"/>
              </a:spcAft>
              <a:buClr>
                <a:schemeClr val="lt1"/>
              </a:buClr>
              <a:buSzPts val="1400"/>
              <a:buFont typeface="Arial"/>
              <a:buNone/>
              <a:defRPr sz="1800"/>
            </a:lvl9pPr>
          </a:lstStyle>
          <a:p/>
        </p:txBody>
      </p:sp>
      <p:sp>
        <p:nvSpPr>
          <p:cNvPr id="62" name="Google Shape;62;p15"/>
          <p:cNvSpPr txBox="1"/>
          <p:nvPr>
            <p:ph idx="1" type="body"/>
          </p:nvPr>
        </p:nvSpPr>
        <p:spPr>
          <a:xfrm>
            <a:off x="457200" y="1460499"/>
            <a:ext cx="4030200" cy="3465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15"/>
          <p:cNvSpPr txBox="1"/>
          <p:nvPr>
            <p:ph idx="2" type="body"/>
          </p:nvPr>
        </p:nvSpPr>
        <p:spPr>
          <a:xfrm>
            <a:off x="4656667" y="1461908"/>
            <a:ext cx="4030200" cy="3465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15"/>
          <p:cNvSpPr txBox="1"/>
          <p:nvPr>
            <p:ph idx="12" type="sldNum"/>
          </p:nvPr>
        </p:nvSpPr>
        <p:spPr>
          <a:xfrm>
            <a:off x="8556789"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1pPr>
            <a:lvl2pPr indent="0" lvl="1"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2pPr>
            <a:lvl3pPr indent="0" lvl="2"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3pPr>
            <a:lvl4pPr indent="0" lvl="3"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4pPr>
            <a:lvl5pPr indent="0" lvl="4"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5pPr>
            <a:lvl6pPr indent="0" lvl="5"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6pPr>
            <a:lvl7pPr indent="0" lvl="6"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7pPr>
            <a:lvl8pPr indent="0" lvl="7"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8pPr>
            <a:lvl9pPr indent="0" lvl="8"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65" name="Shape 65"/>
        <p:cNvGrpSpPr/>
        <p:nvPr/>
      </p:nvGrpSpPr>
      <p:grpSpPr>
        <a:xfrm>
          <a:off x="0" y="0"/>
          <a:ext cx="0" cy="0"/>
          <a:chOff x="0" y="0"/>
          <a:chExt cx="0" cy="0"/>
        </a:xfrm>
      </p:grpSpPr>
      <p:sp>
        <p:nvSpPr>
          <p:cNvPr id="66" name="Google Shape;66;p16"/>
          <p:cNvSpPr/>
          <p:nvPr/>
        </p:nvSpPr>
        <p:spPr>
          <a:xfrm>
            <a:off x="0" y="4406307"/>
            <a:ext cx="8686800" cy="519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6"/>
          <p:cNvSpPr txBox="1"/>
          <p:nvPr>
            <p:ph idx="1" type="body"/>
          </p:nvPr>
        </p:nvSpPr>
        <p:spPr>
          <a:xfrm>
            <a:off x="457200" y="4406307"/>
            <a:ext cx="8229600" cy="5196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16"/>
          <p:cNvSpPr txBox="1"/>
          <p:nvPr>
            <p:ph idx="12" type="sldNum"/>
          </p:nvPr>
        </p:nvSpPr>
        <p:spPr>
          <a:xfrm>
            <a:off x="8556789"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9" name="Shape 69"/>
        <p:cNvGrpSpPr/>
        <p:nvPr/>
      </p:nvGrpSpPr>
      <p:grpSpPr>
        <a:xfrm>
          <a:off x="0" y="0"/>
          <a:ext cx="0" cy="0"/>
          <a:chOff x="0" y="0"/>
          <a:chExt cx="0" cy="0"/>
        </a:xfrm>
      </p:grpSpPr>
      <p:sp>
        <p:nvSpPr>
          <p:cNvPr id="70" name="Google Shape;70;p17"/>
          <p:cNvSpPr/>
          <p:nvPr/>
        </p:nvSpPr>
        <p:spPr>
          <a:xfrm>
            <a:off x="0" y="205977"/>
            <a:ext cx="8686800" cy="1165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7"/>
          <p:cNvSpPr txBox="1"/>
          <p:nvPr>
            <p:ph type="title"/>
          </p:nvPr>
        </p:nvSpPr>
        <p:spPr>
          <a:xfrm>
            <a:off x="457200" y="205977"/>
            <a:ext cx="8229600" cy="11415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400"/>
              <a:buFont typeface="Arial"/>
              <a:buNone/>
              <a:defRPr sz="1800"/>
            </a:lvl2pPr>
            <a:lvl3pPr indent="0" lvl="2" marL="0" marR="0" rtl="0" algn="l">
              <a:spcBef>
                <a:spcPts val="0"/>
              </a:spcBef>
              <a:spcAft>
                <a:spcPts val="0"/>
              </a:spcAft>
              <a:buClr>
                <a:schemeClr val="lt1"/>
              </a:buClr>
              <a:buSzPts val="1400"/>
              <a:buFont typeface="Arial"/>
              <a:buNone/>
              <a:defRPr sz="1800"/>
            </a:lvl3pPr>
            <a:lvl4pPr indent="0" lvl="3" marL="0" marR="0" rtl="0" algn="l">
              <a:spcBef>
                <a:spcPts val="0"/>
              </a:spcBef>
              <a:spcAft>
                <a:spcPts val="0"/>
              </a:spcAft>
              <a:buClr>
                <a:schemeClr val="lt1"/>
              </a:buClr>
              <a:buSzPts val="1400"/>
              <a:buFont typeface="Arial"/>
              <a:buNone/>
              <a:defRPr sz="1800"/>
            </a:lvl4pPr>
            <a:lvl5pPr indent="0" lvl="4" marL="0" marR="0" rtl="0" algn="l">
              <a:spcBef>
                <a:spcPts val="0"/>
              </a:spcBef>
              <a:spcAft>
                <a:spcPts val="0"/>
              </a:spcAft>
              <a:buClr>
                <a:schemeClr val="lt1"/>
              </a:buClr>
              <a:buSzPts val="1400"/>
              <a:buFont typeface="Arial"/>
              <a:buNone/>
              <a:defRPr sz="1800"/>
            </a:lvl5pPr>
            <a:lvl6pPr indent="0" lvl="5" marL="0" marR="0" rtl="0" algn="l">
              <a:spcBef>
                <a:spcPts val="0"/>
              </a:spcBef>
              <a:spcAft>
                <a:spcPts val="0"/>
              </a:spcAft>
              <a:buClr>
                <a:schemeClr val="lt1"/>
              </a:buClr>
              <a:buSzPts val="1400"/>
              <a:buFont typeface="Arial"/>
              <a:buNone/>
              <a:defRPr sz="1800"/>
            </a:lvl6pPr>
            <a:lvl7pPr indent="0" lvl="6" marL="0" marR="0" rtl="0" algn="l">
              <a:spcBef>
                <a:spcPts val="0"/>
              </a:spcBef>
              <a:spcAft>
                <a:spcPts val="0"/>
              </a:spcAft>
              <a:buClr>
                <a:schemeClr val="lt1"/>
              </a:buClr>
              <a:buSzPts val="1400"/>
              <a:buFont typeface="Arial"/>
              <a:buNone/>
              <a:defRPr sz="1800"/>
            </a:lvl7pPr>
            <a:lvl8pPr indent="0" lvl="7" marL="0" marR="0" rtl="0" algn="l">
              <a:spcBef>
                <a:spcPts val="0"/>
              </a:spcBef>
              <a:spcAft>
                <a:spcPts val="0"/>
              </a:spcAft>
              <a:buClr>
                <a:schemeClr val="lt1"/>
              </a:buClr>
              <a:buSzPts val="1400"/>
              <a:buFont typeface="Arial"/>
              <a:buNone/>
              <a:defRPr sz="1800"/>
            </a:lvl8pPr>
            <a:lvl9pPr indent="0" lvl="8" marL="0" marR="0" rtl="0" algn="l">
              <a:spcBef>
                <a:spcPts val="0"/>
              </a:spcBef>
              <a:spcAft>
                <a:spcPts val="0"/>
              </a:spcAft>
              <a:buClr>
                <a:schemeClr val="lt1"/>
              </a:buClr>
              <a:buSzPts val="1400"/>
              <a:buFont typeface="Arial"/>
              <a:buNone/>
              <a:defRPr sz="1800"/>
            </a:lvl9pPr>
          </a:lstStyle>
          <a:p/>
        </p:txBody>
      </p:sp>
      <p:sp>
        <p:nvSpPr>
          <p:cNvPr id="72" name="Google Shape;72;p17"/>
          <p:cNvSpPr txBox="1"/>
          <p:nvPr>
            <p:ph idx="12" type="sldNum"/>
          </p:nvPr>
        </p:nvSpPr>
        <p:spPr>
          <a:xfrm>
            <a:off x="8556789"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1pPr>
            <a:lvl2pPr indent="0" lvl="1"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2pPr>
            <a:lvl3pPr indent="0" lvl="2"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3pPr>
            <a:lvl4pPr indent="0" lvl="3"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4pPr>
            <a:lvl5pPr indent="0" lvl="4"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5pPr>
            <a:lvl6pPr indent="0" lvl="5"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6pPr>
            <a:lvl7pPr indent="0" lvl="6"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7pPr>
            <a:lvl8pPr indent="0" lvl="7"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8pPr>
            <a:lvl9pPr indent="0" lvl="8"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3" name="Shape 73"/>
        <p:cNvGrpSpPr/>
        <p:nvPr/>
      </p:nvGrpSpPr>
      <p:grpSpPr>
        <a:xfrm>
          <a:off x="0" y="0"/>
          <a:ext cx="0" cy="0"/>
          <a:chOff x="0" y="0"/>
          <a:chExt cx="0" cy="0"/>
        </a:xfrm>
      </p:grpSpPr>
      <p:sp>
        <p:nvSpPr>
          <p:cNvPr id="74" name="Google Shape;74;p18"/>
          <p:cNvSpPr txBox="1"/>
          <p:nvPr>
            <p:ph idx="12" type="sldNum"/>
          </p:nvPr>
        </p:nvSpPr>
        <p:spPr>
          <a:xfrm>
            <a:off x="8556789"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1pPr>
            <a:lvl2pPr indent="0" lvl="1"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2pPr>
            <a:lvl3pPr indent="0" lvl="2"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3pPr>
            <a:lvl4pPr indent="0" lvl="3"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4pPr>
            <a:lvl5pPr indent="0" lvl="4"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5pPr>
            <a:lvl6pPr indent="0" lvl="5"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6pPr>
            <a:lvl7pPr indent="0" lvl="6"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7pPr>
            <a:lvl8pPr indent="0" lvl="7"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8pPr>
            <a:lvl9pPr indent="0" lvl="8"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9" name="Shape 79"/>
        <p:cNvGrpSpPr/>
        <p:nvPr/>
      </p:nvGrpSpPr>
      <p:grpSpPr>
        <a:xfrm>
          <a:off x="0" y="0"/>
          <a:ext cx="0" cy="0"/>
          <a:chOff x="0" y="0"/>
          <a:chExt cx="0" cy="0"/>
        </a:xfrm>
      </p:grpSpPr>
      <p:sp>
        <p:nvSpPr>
          <p:cNvPr id="80" name="Google Shape;80;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81" name="Google Shape;81;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2" name="Google Shape;82;p2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3" name="Shape 83"/>
        <p:cNvGrpSpPr/>
        <p:nvPr/>
      </p:nvGrpSpPr>
      <p:grpSpPr>
        <a:xfrm>
          <a:off x="0" y="0"/>
          <a:ext cx="0" cy="0"/>
          <a:chOff x="0" y="0"/>
          <a:chExt cx="0" cy="0"/>
        </a:xfrm>
      </p:grpSpPr>
      <p:sp>
        <p:nvSpPr>
          <p:cNvPr id="84" name="Google Shape;84;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5200" u="none" cap="none" strike="noStrike">
                <a:solidFill>
                  <a:schemeClr val="dk1"/>
                </a:solidFill>
                <a:latin typeface="Arial"/>
                <a:ea typeface="Arial"/>
                <a:cs typeface="Arial"/>
                <a:sym typeface="Arial"/>
              </a:defRPr>
            </a:lvl1pPr>
            <a:lvl2pPr indent="0" lvl="1" rtl="0" algn="ctr">
              <a:spcBef>
                <a:spcPts val="0"/>
              </a:spcBef>
              <a:spcAft>
                <a:spcPts val="0"/>
              </a:spcAft>
              <a:buClr>
                <a:schemeClr val="dk1"/>
              </a:buClr>
              <a:buSzPts val="1400"/>
              <a:buFont typeface="Arial"/>
              <a:buNone/>
              <a:defRPr sz="5200">
                <a:solidFill>
                  <a:schemeClr val="dk1"/>
                </a:solidFill>
              </a:defRPr>
            </a:lvl2pPr>
            <a:lvl3pPr indent="0" lvl="2" rtl="0" algn="ctr">
              <a:spcBef>
                <a:spcPts val="0"/>
              </a:spcBef>
              <a:spcAft>
                <a:spcPts val="0"/>
              </a:spcAft>
              <a:buClr>
                <a:schemeClr val="dk1"/>
              </a:buClr>
              <a:buSzPts val="1400"/>
              <a:buFont typeface="Arial"/>
              <a:buNone/>
              <a:defRPr sz="5200">
                <a:solidFill>
                  <a:schemeClr val="dk1"/>
                </a:solidFill>
              </a:defRPr>
            </a:lvl3pPr>
            <a:lvl4pPr indent="0" lvl="3" rtl="0" algn="ctr">
              <a:spcBef>
                <a:spcPts val="0"/>
              </a:spcBef>
              <a:spcAft>
                <a:spcPts val="0"/>
              </a:spcAft>
              <a:buClr>
                <a:schemeClr val="dk1"/>
              </a:buClr>
              <a:buSzPts val="1400"/>
              <a:buFont typeface="Arial"/>
              <a:buNone/>
              <a:defRPr sz="5200">
                <a:solidFill>
                  <a:schemeClr val="dk1"/>
                </a:solidFill>
              </a:defRPr>
            </a:lvl4pPr>
            <a:lvl5pPr indent="0" lvl="4" rtl="0" algn="ctr">
              <a:spcBef>
                <a:spcPts val="0"/>
              </a:spcBef>
              <a:spcAft>
                <a:spcPts val="0"/>
              </a:spcAft>
              <a:buClr>
                <a:schemeClr val="dk1"/>
              </a:buClr>
              <a:buSzPts val="1400"/>
              <a:buFont typeface="Arial"/>
              <a:buNone/>
              <a:defRPr sz="5200">
                <a:solidFill>
                  <a:schemeClr val="dk1"/>
                </a:solidFill>
              </a:defRPr>
            </a:lvl5pPr>
            <a:lvl6pPr indent="0" lvl="5" rtl="0" algn="ctr">
              <a:spcBef>
                <a:spcPts val="0"/>
              </a:spcBef>
              <a:spcAft>
                <a:spcPts val="0"/>
              </a:spcAft>
              <a:buClr>
                <a:schemeClr val="dk1"/>
              </a:buClr>
              <a:buSzPts val="1400"/>
              <a:buFont typeface="Arial"/>
              <a:buNone/>
              <a:defRPr sz="5200">
                <a:solidFill>
                  <a:schemeClr val="dk1"/>
                </a:solidFill>
              </a:defRPr>
            </a:lvl6pPr>
            <a:lvl7pPr indent="0" lvl="6" rtl="0" algn="ctr">
              <a:spcBef>
                <a:spcPts val="0"/>
              </a:spcBef>
              <a:spcAft>
                <a:spcPts val="0"/>
              </a:spcAft>
              <a:buClr>
                <a:schemeClr val="dk1"/>
              </a:buClr>
              <a:buSzPts val="1400"/>
              <a:buFont typeface="Arial"/>
              <a:buNone/>
              <a:defRPr sz="5200">
                <a:solidFill>
                  <a:schemeClr val="dk1"/>
                </a:solidFill>
              </a:defRPr>
            </a:lvl7pPr>
            <a:lvl8pPr indent="0" lvl="7" rtl="0" algn="ctr">
              <a:spcBef>
                <a:spcPts val="0"/>
              </a:spcBef>
              <a:spcAft>
                <a:spcPts val="0"/>
              </a:spcAft>
              <a:buClr>
                <a:schemeClr val="dk1"/>
              </a:buClr>
              <a:buSzPts val="1400"/>
              <a:buFont typeface="Arial"/>
              <a:buNone/>
              <a:defRPr sz="5200">
                <a:solidFill>
                  <a:schemeClr val="dk1"/>
                </a:solidFill>
              </a:defRPr>
            </a:lvl8pPr>
            <a:lvl9pPr indent="0" lvl="8" rtl="0" algn="ctr">
              <a:spcBef>
                <a:spcPts val="0"/>
              </a:spcBef>
              <a:spcAft>
                <a:spcPts val="0"/>
              </a:spcAft>
              <a:buClr>
                <a:schemeClr val="dk1"/>
              </a:buClr>
              <a:buSzPts val="1400"/>
              <a:buFont typeface="Arial"/>
              <a:buNone/>
              <a:defRPr sz="5200">
                <a:solidFill>
                  <a:schemeClr val="dk1"/>
                </a:solidFill>
              </a:defRPr>
            </a:lvl9pPr>
          </a:lstStyle>
          <a:p/>
        </p:txBody>
      </p:sp>
      <p:sp>
        <p:nvSpPr>
          <p:cNvPr id="85" name="Google Shape;85;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9pPr>
          </a:lstStyle>
          <a:p/>
        </p:txBody>
      </p:sp>
      <p:sp>
        <p:nvSpPr>
          <p:cNvPr id="86" name="Google Shape;86;p2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7" name="Shape 87"/>
        <p:cNvGrpSpPr/>
        <p:nvPr/>
      </p:nvGrpSpPr>
      <p:grpSpPr>
        <a:xfrm>
          <a:off x="0" y="0"/>
          <a:ext cx="0" cy="0"/>
          <a:chOff x="0" y="0"/>
          <a:chExt cx="0" cy="0"/>
        </a:xfrm>
      </p:grpSpPr>
      <p:sp>
        <p:nvSpPr>
          <p:cNvPr id="88" name="Google Shape;88;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3600" u="none" cap="none" strike="noStrike">
                <a:solidFill>
                  <a:schemeClr val="dk1"/>
                </a:solidFill>
                <a:latin typeface="Arial"/>
                <a:ea typeface="Arial"/>
                <a:cs typeface="Arial"/>
                <a:sym typeface="Arial"/>
              </a:defRPr>
            </a:lvl1pPr>
            <a:lvl2pPr indent="0" lvl="1" rtl="0" algn="ctr">
              <a:spcBef>
                <a:spcPts val="0"/>
              </a:spcBef>
              <a:spcAft>
                <a:spcPts val="0"/>
              </a:spcAft>
              <a:buClr>
                <a:schemeClr val="dk1"/>
              </a:buClr>
              <a:buSzPts val="1400"/>
              <a:buFont typeface="Arial"/>
              <a:buNone/>
              <a:defRPr sz="3600">
                <a:solidFill>
                  <a:schemeClr val="dk1"/>
                </a:solidFill>
              </a:defRPr>
            </a:lvl2pPr>
            <a:lvl3pPr indent="0" lvl="2" rtl="0" algn="ctr">
              <a:spcBef>
                <a:spcPts val="0"/>
              </a:spcBef>
              <a:spcAft>
                <a:spcPts val="0"/>
              </a:spcAft>
              <a:buClr>
                <a:schemeClr val="dk1"/>
              </a:buClr>
              <a:buSzPts val="1400"/>
              <a:buFont typeface="Arial"/>
              <a:buNone/>
              <a:defRPr sz="3600">
                <a:solidFill>
                  <a:schemeClr val="dk1"/>
                </a:solidFill>
              </a:defRPr>
            </a:lvl3pPr>
            <a:lvl4pPr indent="0" lvl="3" rtl="0" algn="ctr">
              <a:spcBef>
                <a:spcPts val="0"/>
              </a:spcBef>
              <a:spcAft>
                <a:spcPts val="0"/>
              </a:spcAft>
              <a:buClr>
                <a:schemeClr val="dk1"/>
              </a:buClr>
              <a:buSzPts val="1400"/>
              <a:buFont typeface="Arial"/>
              <a:buNone/>
              <a:defRPr sz="3600">
                <a:solidFill>
                  <a:schemeClr val="dk1"/>
                </a:solidFill>
              </a:defRPr>
            </a:lvl4pPr>
            <a:lvl5pPr indent="0" lvl="4" rtl="0" algn="ctr">
              <a:spcBef>
                <a:spcPts val="0"/>
              </a:spcBef>
              <a:spcAft>
                <a:spcPts val="0"/>
              </a:spcAft>
              <a:buClr>
                <a:schemeClr val="dk1"/>
              </a:buClr>
              <a:buSzPts val="1400"/>
              <a:buFont typeface="Arial"/>
              <a:buNone/>
              <a:defRPr sz="3600">
                <a:solidFill>
                  <a:schemeClr val="dk1"/>
                </a:solidFill>
              </a:defRPr>
            </a:lvl5pPr>
            <a:lvl6pPr indent="0" lvl="5" rtl="0" algn="ctr">
              <a:spcBef>
                <a:spcPts val="0"/>
              </a:spcBef>
              <a:spcAft>
                <a:spcPts val="0"/>
              </a:spcAft>
              <a:buClr>
                <a:schemeClr val="dk1"/>
              </a:buClr>
              <a:buSzPts val="1400"/>
              <a:buFont typeface="Arial"/>
              <a:buNone/>
              <a:defRPr sz="3600">
                <a:solidFill>
                  <a:schemeClr val="dk1"/>
                </a:solidFill>
              </a:defRPr>
            </a:lvl6pPr>
            <a:lvl7pPr indent="0" lvl="6" rtl="0" algn="ctr">
              <a:spcBef>
                <a:spcPts val="0"/>
              </a:spcBef>
              <a:spcAft>
                <a:spcPts val="0"/>
              </a:spcAft>
              <a:buClr>
                <a:schemeClr val="dk1"/>
              </a:buClr>
              <a:buSzPts val="1400"/>
              <a:buFont typeface="Arial"/>
              <a:buNone/>
              <a:defRPr sz="3600">
                <a:solidFill>
                  <a:schemeClr val="dk1"/>
                </a:solidFill>
              </a:defRPr>
            </a:lvl7pPr>
            <a:lvl8pPr indent="0" lvl="7" rtl="0" algn="ctr">
              <a:spcBef>
                <a:spcPts val="0"/>
              </a:spcBef>
              <a:spcAft>
                <a:spcPts val="0"/>
              </a:spcAft>
              <a:buClr>
                <a:schemeClr val="dk1"/>
              </a:buClr>
              <a:buSzPts val="1400"/>
              <a:buFont typeface="Arial"/>
              <a:buNone/>
              <a:defRPr sz="3600">
                <a:solidFill>
                  <a:schemeClr val="dk1"/>
                </a:solidFill>
              </a:defRPr>
            </a:lvl8pPr>
            <a:lvl9pPr indent="0" lvl="8" rtl="0" algn="ctr">
              <a:spcBef>
                <a:spcPts val="0"/>
              </a:spcBef>
              <a:spcAft>
                <a:spcPts val="0"/>
              </a:spcAft>
              <a:buClr>
                <a:schemeClr val="dk1"/>
              </a:buClr>
              <a:buSzPts val="1400"/>
              <a:buFont typeface="Arial"/>
              <a:buNone/>
              <a:defRPr sz="3600">
                <a:solidFill>
                  <a:schemeClr val="dk1"/>
                </a:solidFill>
              </a:defRPr>
            </a:lvl9pPr>
          </a:lstStyle>
          <a:p/>
        </p:txBody>
      </p:sp>
      <p:sp>
        <p:nvSpPr>
          <p:cNvPr id="89" name="Google Shape;89;p2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0" name="Shape 90"/>
        <p:cNvGrpSpPr/>
        <p:nvPr/>
      </p:nvGrpSpPr>
      <p:grpSpPr>
        <a:xfrm>
          <a:off x="0" y="0"/>
          <a:ext cx="0" cy="0"/>
          <a:chOff x="0" y="0"/>
          <a:chExt cx="0" cy="0"/>
        </a:xfrm>
      </p:grpSpPr>
      <p:sp>
        <p:nvSpPr>
          <p:cNvPr id="91" name="Google Shape;91;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92" name="Google Shape;92;p2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93" name="Google Shape;93;p2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94" name="Google Shape;94;p2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5" name="Shape 95"/>
        <p:cNvGrpSpPr/>
        <p:nvPr/>
      </p:nvGrpSpPr>
      <p:grpSpPr>
        <a:xfrm>
          <a:off x="0" y="0"/>
          <a:ext cx="0" cy="0"/>
          <a:chOff x="0" y="0"/>
          <a:chExt cx="0" cy="0"/>
        </a:xfrm>
      </p:grpSpPr>
      <p:sp>
        <p:nvSpPr>
          <p:cNvPr id="96" name="Google Shape;9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97" name="Google Shape;97;p2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98" name="Shape 98"/>
        <p:cNvGrpSpPr/>
        <p:nvPr/>
      </p:nvGrpSpPr>
      <p:grpSpPr>
        <a:xfrm>
          <a:off x="0" y="0"/>
          <a:ext cx="0" cy="0"/>
          <a:chOff x="0" y="0"/>
          <a:chExt cx="0" cy="0"/>
        </a:xfrm>
      </p:grpSpPr>
      <p:sp>
        <p:nvSpPr>
          <p:cNvPr id="99" name="Google Shape;99;p2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2400">
                <a:solidFill>
                  <a:schemeClr val="dk1"/>
                </a:solidFill>
              </a:defRPr>
            </a:lvl2pPr>
            <a:lvl3pPr indent="0" lvl="2" rtl="0">
              <a:spcBef>
                <a:spcPts val="0"/>
              </a:spcBef>
              <a:spcAft>
                <a:spcPts val="0"/>
              </a:spcAft>
              <a:buClr>
                <a:schemeClr val="dk1"/>
              </a:buClr>
              <a:buSzPts val="1400"/>
              <a:buFont typeface="Arial"/>
              <a:buNone/>
              <a:defRPr sz="2400">
                <a:solidFill>
                  <a:schemeClr val="dk1"/>
                </a:solidFill>
              </a:defRPr>
            </a:lvl3pPr>
            <a:lvl4pPr indent="0" lvl="3" rtl="0">
              <a:spcBef>
                <a:spcPts val="0"/>
              </a:spcBef>
              <a:spcAft>
                <a:spcPts val="0"/>
              </a:spcAft>
              <a:buClr>
                <a:schemeClr val="dk1"/>
              </a:buClr>
              <a:buSzPts val="1400"/>
              <a:buFont typeface="Arial"/>
              <a:buNone/>
              <a:defRPr sz="2400">
                <a:solidFill>
                  <a:schemeClr val="dk1"/>
                </a:solidFill>
              </a:defRPr>
            </a:lvl4pPr>
            <a:lvl5pPr indent="0" lvl="4" rtl="0">
              <a:spcBef>
                <a:spcPts val="0"/>
              </a:spcBef>
              <a:spcAft>
                <a:spcPts val="0"/>
              </a:spcAft>
              <a:buClr>
                <a:schemeClr val="dk1"/>
              </a:buClr>
              <a:buSzPts val="1400"/>
              <a:buFont typeface="Arial"/>
              <a:buNone/>
              <a:defRPr sz="2400">
                <a:solidFill>
                  <a:schemeClr val="dk1"/>
                </a:solidFill>
              </a:defRPr>
            </a:lvl5pPr>
            <a:lvl6pPr indent="0" lvl="5" rtl="0">
              <a:spcBef>
                <a:spcPts val="0"/>
              </a:spcBef>
              <a:spcAft>
                <a:spcPts val="0"/>
              </a:spcAft>
              <a:buClr>
                <a:schemeClr val="dk1"/>
              </a:buClr>
              <a:buSzPts val="1400"/>
              <a:buFont typeface="Arial"/>
              <a:buNone/>
              <a:defRPr sz="2400">
                <a:solidFill>
                  <a:schemeClr val="dk1"/>
                </a:solidFill>
              </a:defRPr>
            </a:lvl6pPr>
            <a:lvl7pPr indent="0" lvl="6" rtl="0">
              <a:spcBef>
                <a:spcPts val="0"/>
              </a:spcBef>
              <a:spcAft>
                <a:spcPts val="0"/>
              </a:spcAft>
              <a:buClr>
                <a:schemeClr val="dk1"/>
              </a:buClr>
              <a:buSzPts val="1400"/>
              <a:buFont typeface="Arial"/>
              <a:buNone/>
              <a:defRPr sz="2400">
                <a:solidFill>
                  <a:schemeClr val="dk1"/>
                </a:solidFill>
              </a:defRPr>
            </a:lvl7pPr>
            <a:lvl8pPr indent="0" lvl="7" rtl="0">
              <a:spcBef>
                <a:spcPts val="0"/>
              </a:spcBef>
              <a:spcAft>
                <a:spcPts val="0"/>
              </a:spcAft>
              <a:buClr>
                <a:schemeClr val="dk1"/>
              </a:buClr>
              <a:buSzPts val="1400"/>
              <a:buFont typeface="Arial"/>
              <a:buNone/>
              <a:defRPr sz="2400">
                <a:solidFill>
                  <a:schemeClr val="dk1"/>
                </a:solidFill>
              </a:defRPr>
            </a:lvl8pPr>
            <a:lvl9pPr indent="0" lvl="8" rtl="0">
              <a:spcBef>
                <a:spcPts val="0"/>
              </a:spcBef>
              <a:spcAft>
                <a:spcPts val="0"/>
              </a:spcAft>
              <a:buClr>
                <a:schemeClr val="dk1"/>
              </a:buClr>
              <a:buSzPts val="1400"/>
              <a:buFont typeface="Arial"/>
              <a:buNone/>
              <a:defRPr sz="2400">
                <a:solidFill>
                  <a:schemeClr val="dk1"/>
                </a:solidFill>
              </a:defRPr>
            </a:lvl9pPr>
          </a:lstStyle>
          <a:p/>
        </p:txBody>
      </p:sp>
      <p:sp>
        <p:nvSpPr>
          <p:cNvPr id="100" name="Google Shape;100;p2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101" name="Google Shape;101;p2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102" name="Shape 102"/>
        <p:cNvGrpSpPr/>
        <p:nvPr/>
      </p:nvGrpSpPr>
      <p:grpSpPr>
        <a:xfrm>
          <a:off x="0" y="0"/>
          <a:ext cx="0" cy="0"/>
          <a:chOff x="0" y="0"/>
          <a:chExt cx="0" cy="0"/>
        </a:xfrm>
      </p:grpSpPr>
      <p:sp>
        <p:nvSpPr>
          <p:cNvPr id="103" name="Google Shape;103;p2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Arial"/>
              <a:buNone/>
              <a:defRPr b="0" i="0" sz="48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4800">
                <a:solidFill>
                  <a:schemeClr val="dk1"/>
                </a:solidFill>
              </a:defRPr>
            </a:lvl2pPr>
            <a:lvl3pPr indent="0" lvl="2" rtl="0">
              <a:spcBef>
                <a:spcPts val="0"/>
              </a:spcBef>
              <a:spcAft>
                <a:spcPts val="0"/>
              </a:spcAft>
              <a:buClr>
                <a:schemeClr val="dk1"/>
              </a:buClr>
              <a:buSzPts val="1400"/>
              <a:buFont typeface="Arial"/>
              <a:buNone/>
              <a:defRPr sz="4800">
                <a:solidFill>
                  <a:schemeClr val="dk1"/>
                </a:solidFill>
              </a:defRPr>
            </a:lvl3pPr>
            <a:lvl4pPr indent="0" lvl="3" rtl="0">
              <a:spcBef>
                <a:spcPts val="0"/>
              </a:spcBef>
              <a:spcAft>
                <a:spcPts val="0"/>
              </a:spcAft>
              <a:buClr>
                <a:schemeClr val="dk1"/>
              </a:buClr>
              <a:buSzPts val="1400"/>
              <a:buFont typeface="Arial"/>
              <a:buNone/>
              <a:defRPr sz="4800">
                <a:solidFill>
                  <a:schemeClr val="dk1"/>
                </a:solidFill>
              </a:defRPr>
            </a:lvl4pPr>
            <a:lvl5pPr indent="0" lvl="4" rtl="0">
              <a:spcBef>
                <a:spcPts val="0"/>
              </a:spcBef>
              <a:spcAft>
                <a:spcPts val="0"/>
              </a:spcAft>
              <a:buClr>
                <a:schemeClr val="dk1"/>
              </a:buClr>
              <a:buSzPts val="1400"/>
              <a:buFont typeface="Arial"/>
              <a:buNone/>
              <a:defRPr sz="4800">
                <a:solidFill>
                  <a:schemeClr val="dk1"/>
                </a:solidFill>
              </a:defRPr>
            </a:lvl5pPr>
            <a:lvl6pPr indent="0" lvl="5" rtl="0">
              <a:spcBef>
                <a:spcPts val="0"/>
              </a:spcBef>
              <a:spcAft>
                <a:spcPts val="0"/>
              </a:spcAft>
              <a:buClr>
                <a:schemeClr val="dk1"/>
              </a:buClr>
              <a:buSzPts val="1400"/>
              <a:buFont typeface="Arial"/>
              <a:buNone/>
              <a:defRPr sz="4800">
                <a:solidFill>
                  <a:schemeClr val="dk1"/>
                </a:solidFill>
              </a:defRPr>
            </a:lvl6pPr>
            <a:lvl7pPr indent="0" lvl="6" rtl="0">
              <a:spcBef>
                <a:spcPts val="0"/>
              </a:spcBef>
              <a:spcAft>
                <a:spcPts val="0"/>
              </a:spcAft>
              <a:buClr>
                <a:schemeClr val="dk1"/>
              </a:buClr>
              <a:buSzPts val="1400"/>
              <a:buFont typeface="Arial"/>
              <a:buNone/>
              <a:defRPr sz="4800">
                <a:solidFill>
                  <a:schemeClr val="dk1"/>
                </a:solidFill>
              </a:defRPr>
            </a:lvl7pPr>
            <a:lvl8pPr indent="0" lvl="7" rtl="0">
              <a:spcBef>
                <a:spcPts val="0"/>
              </a:spcBef>
              <a:spcAft>
                <a:spcPts val="0"/>
              </a:spcAft>
              <a:buClr>
                <a:schemeClr val="dk1"/>
              </a:buClr>
              <a:buSzPts val="1400"/>
              <a:buFont typeface="Arial"/>
              <a:buNone/>
              <a:defRPr sz="4800">
                <a:solidFill>
                  <a:schemeClr val="dk1"/>
                </a:solidFill>
              </a:defRPr>
            </a:lvl8pPr>
            <a:lvl9pPr indent="0" lvl="8" rtl="0">
              <a:spcBef>
                <a:spcPts val="0"/>
              </a:spcBef>
              <a:spcAft>
                <a:spcPts val="0"/>
              </a:spcAft>
              <a:buClr>
                <a:schemeClr val="dk1"/>
              </a:buClr>
              <a:buSzPts val="1400"/>
              <a:buFont typeface="Arial"/>
              <a:buNone/>
              <a:defRPr sz="4800">
                <a:solidFill>
                  <a:schemeClr val="dk1"/>
                </a:solidFill>
              </a:defRPr>
            </a:lvl9pPr>
          </a:lstStyle>
          <a:p/>
        </p:txBody>
      </p:sp>
      <p:sp>
        <p:nvSpPr>
          <p:cNvPr id="104" name="Google Shape;104;p2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105" name="Shape 105"/>
        <p:cNvGrpSpPr/>
        <p:nvPr/>
      </p:nvGrpSpPr>
      <p:grpSpPr>
        <a:xfrm>
          <a:off x="0" y="0"/>
          <a:ext cx="0" cy="0"/>
          <a:chOff x="0" y="0"/>
          <a:chExt cx="0" cy="0"/>
        </a:xfrm>
      </p:grpSpPr>
      <p:sp>
        <p:nvSpPr>
          <p:cNvPr id="106" name="Google Shape;106;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indent="0" lvl="1" rtl="0" algn="ctr">
              <a:spcBef>
                <a:spcPts val="0"/>
              </a:spcBef>
              <a:spcAft>
                <a:spcPts val="0"/>
              </a:spcAft>
              <a:buClr>
                <a:schemeClr val="dk1"/>
              </a:buClr>
              <a:buSzPts val="1400"/>
              <a:buFont typeface="Arial"/>
              <a:buNone/>
              <a:defRPr sz="4200">
                <a:solidFill>
                  <a:schemeClr val="dk1"/>
                </a:solidFill>
              </a:defRPr>
            </a:lvl2pPr>
            <a:lvl3pPr indent="0" lvl="2" rtl="0" algn="ctr">
              <a:spcBef>
                <a:spcPts val="0"/>
              </a:spcBef>
              <a:spcAft>
                <a:spcPts val="0"/>
              </a:spcAft>
              <a:buClr>
                <a:schemeClr val="dk1"/>
              </a:buClr>
              <a:buSzPts val="1400"/>
              <a:buFont typeface="Arial"/>
              <a:buNone/>
              <a:defRPr sz="4200">
                <a:solidFill>
                  <a:schemeClr val="dk1"/>
                </a:solidFill>
              </a:defRPr>
            </a:lvl3pPr>
            <a:lvl4pPr indent="0" lvl="3" rtl="0" algn="ctr">
              <a:spcBef>
                <a:spcPts val="0"/>
              </a:spcBef>
              <a:spcAft>
                <a:spcPts val="0"/>
              </a:spcAft>
              <a:buClr>
                <a:schemeClr val="dk1"/>
              </a:buClr>
              <a:buSzPts val="1400"/>
              <a:buFont typeface="Arial"/>
              <a:buNone/>
              <a:defRPr sz="4200">
                <a:solidFill>
                  <a:schemeClr val="dk1"/>
                </a:solidFill>
              </a:defRPr>
            </a:lvl4pPr>
            <a:lvl5pPr indent="0" lvl="4" rtl="0" algn="ctr">
              <a:spcBef>
                <a:spcPts val="0"/>
              </a:spcBef>
              <a:spcAft>
                <a:spcPts val="0"/>
              </a:spcAft>
              <a:buClr>
                <a:schemeClr val="dk1"/>
              </a:buClr>
              <a:buSzPts val="1400"/>
              <a:buFont typeface="Arial"/>
              <a:buNone/>
              <a:defRPr sz="4200">
                <a:solidFill>
                  <a:schemeClr val="dk1"/>
                </a:solidFill>
              </a:defRPr>
            </a:lvl5pPr>
            <a:lvl6pPr indent="0" lvl="5" rtl="0" algn="ctr">
              <a:spcBef>
                <a:spcPts val="0"/>
              </a:spcBef>
              <a:spcAft>
                <a:spcPts val="0"/>
              </a:spcAft>
              <a:buClr>
                <a:schemeClr val="dk1"/>
              </a:buClr>
              <a:buSzPts val="1400"/>
              <a:buFont typeface="Arial"/>
              <a:buNone/>
              <a:defRPr sz="4200">
                <a:solidFill>
                  <a:schemeClr val="dk1"/>
                </a:solidFill>
              </a:defRPr>
            </a:lvl6pPr>
            <a:lvl7pPr indent="0" lvl="6" rtl="0" algn="ctr">
              <a:spcBef>
                <a:spcPts val="0"/>
              </a:spcBef>
              <a:spcAft>
                <a:spcPts val="0"/>
              </a:spcAft>
              <a:buClr>
                <a:schemeClr val="dk1"/>
              </a:buClr>
              <a:buSzPts val="1400"/>
              <a:buFont typeface="Arial"/>
              <a:buNone/>
              <a:defRPr sz="4200">
                <a:solidFill>
                  <a:schemeClr val="dk1"/>
                </a:solidFill>
              </a:defRPr>
            </a:lvl7pPr>
            <a:lvl8pPr indent="0" lvl="7" rtl="0" algn="ctr">
              <a:spcBef>
                <a:spcPts val="0"/>
              </a:spcBef>
              <a:spcAft>
                <a:spcPts val="0"/>
              </a:spcAft>
              <a:buClr>
                <a:schemeClr val="dk1"/>
              </a:buClr>
              <a:buSzPts val="1400"/>
              <a:buFont typeface="Arial"/>
              <a:buNone/>
              <a:defRPr sz="4200">
                <a:solidFill>
                  <a:schemeClr val="dk1"/>
                </a:solidFill>
              </a:defRPr>
            </a:lvl8pPr>
            <a:lvl9pPr indent="0" lvl="8" rtl="0" algn="ctr">
              <a:spcBef>
                <a:spcPts val="0"/>
              </a:spcBef>
              <a:spcAft>
                <a:spcPts val="0"/>
              </a:spcAft>
              <a:buClr>
                <a:schemeClr val="dk1"/>
              </a:buClr>
              <a:buSzPts val="1400"/>
              <a:buFont typeface="Arial"/>
              <a:buNone/>
              <a:defRPr sz="4200">
                <a:solidFill>
                  <a:schemeClr val="dk1"/>
                </a:solidFill>
              </a:defRPr>
            </a:lvl9pPr>
          </a:lstStyle>
          <a:p/>
        </p:txBody>
      </p:sp>
      <p:sp>
        <p:nvSpPr>
          <p:cNvPr id="108" name="Google Shape;108;p2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9pPr>
          </a:lstStyle>
          <a:p/>
        </p:txBody>
      </p:sp>
      <p:sp>
        <p:nvSpPr>
          <p:cNvPr id="109" name="Google Shape;109;p2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10" name="Google Shape;110;p2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111" name="Shape 111"/>
        <p:cNvGrpSpPr/>
        <p:nvPr/>
      </p:nvGrpSpPr>
      <p:grpSpPr>
        <a:xfrm>
          <a:off x="0" y="0"/>
          <a:ext cx="0" cy="0"/>
          <a:chOff x="0" y="0"/>
          <a:chExt cx="0" cy="0"/>
        </a:xfrm>
      </p:grpSpPr>
      <p:sp>
        <p:nvSpPr>
          <p:cNvPr id="112" name="Google Shape;112;p2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13" name="Google Shape;113;p2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114" name="Shape 114"/>
        <p:cNvGrpSpPr/>
        <p:nvPr/>
      </p:nvGrpSpPr>
      <p:grpSpPr>
        <a:xfrm>
          <a:off x="0" y="0"/>
          <a:ext cx="0" cy="0"/>
          <a:chOff x="0" y="0"/>
          <a:chExt cx="0" cy="0"/>
        </a:xfrm>
      </p:grpSpPr>
      <p:sp>
        <p:nvSpPr>
          <p:cNvPr id="115" name="Google Shape;115;p29"/>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0" u="none" cap="none" strike="noStrike">
                <a:solidFill>
                  <a:schemeClr val="dk1"/>
                </a:solidFill>
                <a:latin typeface="Arial"/>
                <a:ea typeface="Arial"/>
                <a:cs typeface="Arial"/>
                <a:sym typeface="Arial"/>
              </a:defRPr>
            </a:lvl1pPr>
            <a:lvl2pPr indent="0" lvl="1" rtl="0" algn="ctr">
              <a:spcBef>
                <a:spcPts val="0"/>
              </a:spcBef>
              <a:spcAft>
                <a:spcPts val="0"/>
              </a:spcAft>
              <a:buClr>
                <a:schemeClr val="dk1"/>
              </a:buClr>
              <a:buSzPts val="1400"/>
              <a:buFont typeface="Arial"/>
              <a:buNone/>
              <a:defRPr sz="12000">
                <a:solidFill>
                  <a:schemeClr val="dk1"/>
                </a:solidFill>
              </a:defRPr>
            </a:lvl2pPr>
            <a:lvl3pPr indent="0" lvl="2" rtl="0" algn="ctr">
              <a:spcBef>
                <a:spcPts val="0"/>
              </a:spcBef>
              <a:spcAft>
                <a:spcPts val="0"/>
              </a:spcAft>
              <a:buClr>
                <a:schemeClr val="dk1"/>
              </a:buClr>
              <a:buSzPts val="1400"/>
              <a:buFont typeface="Arial"/>
              <a:buNone/>
              <a:defRPr sz="12000">
                <a:solidFill>
                  <a:schemeClr val="dk1"/>
                </a:solidFill>
              </a:defRPr>
            </a:lvl3pPr>
            <a:lvl4pPr indent="0" lvl="3" rtl="0" algn="ctr">
              <a:spcBef>
                <a:spcPts val="0"/>
              </a:spcBef>
              <a:spcAft>
                <a:spcPts val="0"/>
              </a:spcAft>
              <a:buClr>
                <a:schemeClr val="dk1"/>
              </a:buClr>
              <a:buSzPts val="1400"/>
              <a:buFont typeface="Arial"/>
              <a:buNone/>
              <a:defRPr sz="12000">
                <a:solidFill>
                  <a:schemeClr val="dk1"/>
                </a:solidFill>
              </a:defRPr>
            </a:lvl4pPr>
            <a:lvl5pPr indent="0" lvl="4" rtl="0" algn="ctr">
              <a:spcBef>
                <a:spcPts val="0"/>
              </a:spcBef>
              <a:spcAft>
                <a:spcPts val="0"/>
              </a:spcAft>
              <a:buClr>
                <a:schemeClr val="dk1"/>
              </a:buClr>
              <a:buSzPts val="1400"/>
              <a:buFont typeface="Arial"/>
              <a:buNone/>
              <a:defRPr sz="12000">
                <a:solidFill>
                  <a:schemeClr val="dk1"/>
                </a:solidFill>
              </a:defRPr>
            </a:lvl5pPr>
            <a:lvl6pPr indent="0" lvl="5" rtl="0" algn="ctr">
              <a:spcBef>
                <a:spcPts val="0"/>
              </a:spcBef>
              <a:spcAft>
                <a:spcPts val="0"/>
              </a:spcAft>
              <a:buClr>
                <a:schemeClr val="dk1"/>
              </a:buClr>
              <a:buSzPts val="1400"/>
              <a:buFont typeface="Arial"/>
              <a:buNone/>
              <a:defRPr sz="12000">
                <a:solidFill>
                  <a:schemeClr val="dk1"/>
                </a:solidFill>
              </a:defRPr>
            </a:lvl6pPr>
            <a:lvl7pPr indent="0" lvl="6" rtl="0" algn="ctr">
              <a:spcBef>
                <a:spcPts val="0"/>
              </a:spcBef>
              <a:spcAft>
                <a:spcPts val="0"/>
              </a:spcAft>
              <a:buClr>
                <a:schemeClr val="dk1"/>
              </a:buClr>
              <a:buSzPts val="1400"/>
              <a:buFont typeface="Arial"/>
              <a:buNone/>
              <a:defRPr sz="12000">
                <a:solidFill>
                  <a:schemeClr val="dk1"/>
                </a:solidFill>
              </a:defRPr>
            </a:lvl7pPr>
            <a:lvl8pPr indent="0" lvl="7" rtl="0" algn="ctr">
              <a:spcBef>
                <a:spcPts val="0"/>
              </a:spcBef>
              <a:spcAft>
                <a:spcPts val="0"/>
              </a:spcAft>
              <a:buClr>
                <a:schemeClr val="dk1"/>
              </a:buClr>
              <a:buSzPts val="1400"/>
              <a:buFont typeface="Arial"/>
              <a:buNone/>
              <a:defRPr sz="12000">
                <a:solidFill>
                  <a:schemeClr val="dk1"/>
                </a:solidFill>
              </a:defRPr>
            </a:lvl8pPr>
            <a:lvl9pPr indent="0" lvl="8" rtl="0" algn="ctr">
              <a:spcBef>
                <a:spcPts val="0"/>
              </a:spcBef>
              <a:spcAft>
                <a:spcPts val="0"/>
              </a:spcAft>
              <a:buClr>
                <a:schemeClr val="dk1"/>
              </a:buClr>
              <a:buSzPts val="1400"/>
              <a:buFont typeface="Arial"/>
              <a:buNone/>
              <a:defRPr sz="12000">
                <a:solidFill>
                  <a:schemeClr val="dk1"/>
                </a:solidFill>
              </a:defRPr>
            </a:lvl9pPr>
          </a:lstStyle>
          <a:p/>
        </p:txBody>
      </p:sp>
      <p:sp>
        <p:nvSpPr>
          <p:cNvPr id="116" name="Google Shape;116;p2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17" name="Google Shape;117;p2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8" name="Shape 118"/>
        <p:cNvGrpSpPr/>
        <p:nvPr/>
      </p:nvGrpSpPr>
      <p:grpSpPr>
        <a:xfrm>
          <a:off x="0" y="0"/>
          <a:ext cx="0" cy="0"/>
          <a:chOff x="0" y="0"/>
          <a:chExt cx="0" cy="0"/>
        </a:xfrm>
      </p:grpSpPr>
      <p:sp>
        <p:nvSpPr>
          <p:cNvPr id="119" name="Google Shape;119;p3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4" name="Shape 124"/>
        <p:cNvGrpSpPr/>
        <p:nvPr/>
      </p:nvGrpSpPr>
      <p:grpSpPr>
        <a:xfrm>
          <a:off x="0" y="0"/>
          <a:ext cx="0" cy="0"/>
          <a:chOff x="0" y="0"/>
          <a:chExt cx="0" cy="0"/>
        </a:xfrm>
      </p:grpSpPr>
      <p:sp>
        <p:nvSpPr>
          <p:cNvPr id="125" name="Google Shape;125;p32"/>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1pPr>
            <a:lvl2pPr indent="0" lvl="1"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2pPr>
            <a:lvl3pPr indent="0" lvl="2"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3pPr>
            <a:lvl4pPr indent="0" lvl="3"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4pPr>
            <a:lvl5pPr indent="0" lvl="4"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5pPr>
            <a:lvl6pPr indent="0" lvl="5"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6pPr>
            <a:lvl7pPr indent="0" lvl="6"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7pPr>
            <a:lvl8pPr indent="0" lvl="7"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8pPr>
            <a:lvl9pPr indent="0" lvl="8"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9pPr>
          </a:lstStyle>
          <a:p/>
        </p:txBody>
      </p:sp>
      <p:sp>
        <p:nvSpPr>
          <p:cNvPr id="126" name="Google Shape;126;p32"/>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600"/>
              </a:spcBef>
              <a:spcAft>
                <a:spcPts val="0"/>
              </a:spcAft>
              <a:buClr>
                <a:schemeClr val="dk2"/>
              </a:buClr>
              <a:buSzPts val="1400"/>
              <a:buFont typeface="Trebuchet MS"/>
              <a:buNone/>
              <a:defRPr b="0" i="0" sz="30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48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48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5pPr>
            <a:lvl6pPr indent="-228600" lvl="5" marL="27432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6pPr>
            <a:lvl7pPr indent="-228600" lvl="6" marL="32004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7pPr>
            <a:lvl8pPr indent="-228600" lvl="7" marL="36576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8pPr>
            <a:lvl9pPr indent="-342900" lvl="8" marL="4114800" marR="0" rtl="0" algn="l">
              <a:lnSpc>
                <a:spcPct val="100000"/>
              </a:lnSpc>
              <a:spcBef>
                <a:spcPts val="360"/>
              </a:spcBef>
              <a:spcAft>
                <a:spcPts val="0"/>
              </a:spcAft>
              <a:buClr>
                <a:schemeClr val="dk2"/>
              </a:buClr>
              <a:buSzPts val="1800"/>
              <a:buFont typeface="Arial"/>
              <a:buChar char="•"/>
              <a:defRPr b="0" i="0" sz="1800" u="none" cap="none" strike="noStrike">
                <a:solidFill>
                  <a:schemeClr val="dk2"/>
                </a:solidFill>
                <a:latin typeface="Trebuchet MS"/>
                <a:ea typeface="Trebuchet MS"/>
                <a:cs typeface="Trebuchet MS"/>
                <a:sym typeface="Trebuchet MS"/>
              </a:defRPr>
            </a:lvl9pPr>
          </a:lstStyle>
          <a:p/>
        </p:txBody>
      </p:sp>
      <p:sp>
        <p:nvSpPr>
          <p:cNvPr id="127" name="Google Shape;127;p32"/>
          <p:cNvSpPr txBox="1"/>
          <p:nvPr>
            <p:ph idx="10" type="dt"/>
          </p:nvPr>
        </p:nvSpPr>
        <p:spPr>
          <a:xfrm>
            <a:off x="6363348" y="4767263"/>
            <a:ext cx="2085900" cy="273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p32"/>
          <p:cNvSpPr txBox="1"/>
          <p:nvPr>
            <p:ph idx="11" type="ftr"/>
          </p:nvPr>
        </p:nvSpPr>
        <p:spPr>
          <a:xfrm>
            <a:off x="659166" y="4767263"/>
            <a:ext cx="2847900" cy="273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p32"/>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30" name="Shape 130"/>
        <p:cNvGrpSpPr/>
        <p:nvPr/>
      </p:nvGrpSpPr>
      <p:grpSpPr>
        <a:xfrm>
          <a:off x="0" y="0"/>
          <a:ext cx="0" cy="0"/>
          <a:chOff x="0" y="0"/>
          <a:chExt cx="0" cy="0"/>
        </a:xfrm>
      </p:grpSpPr>
      <p:sp>
        <p:nvSpPr>
          <p:cNvPr id="131" name="Google Shape;131;p33"/>
          <p:cNvSpPr txBox="1"/>
          <p:nvPr>
            <p:ph type="title"/>
          </p:nvPr>
        </p:nvSpPr>
        <p:spPr>
          <a:xfrm>
            <a:off x="628651" y="273844"/>
            <a:ext cx="7886700" cy="9942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1" i="0" sz="3600" u="none" cap="none" strike="noStrike">
                <a:solidFill>
                  <a:schemeClr val="lt1"/>
                </a:solidFill>
                <a:latin typeface="Trebuchet MS"/>
                <a:ea typeface="Trebuchet MS"/>
                <a:cs typeface="Trebuchet MS"/>
                <a:sym typeface="Trebuchet MS"/>
              </a:defRPr>
            </a:lvl1pPr>
            <a:lvl2pPr indent="0" lvl="1"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2pPr>
            <a:lvl3pPr indent="0" lvl="2"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3pPr>
            <a:lvl4pPr indent="0" lvl="3"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4pPr>
            <a:lvl5pPr indent="0" lvl="4"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5pPr>
            <a:lvl6pPr indent="0" lvl="5"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6pPr>
            <a:lvl7pPr indent="0" lvl="6"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7pPr>
            <a:lvl8pPr indent="0" lvl="7"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8pPr>
            <a:lvl9pPr indent="0" lvl="8"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9pPr>
          </a:lstStyle>
          <a:p/>
        </p:txBody>
      </p:sp>
      <p:sp>
        <p:nvSpPr>
          <p:cNvPr id="132" name="Google Shape;132;p33"/>
          <p:cNvSpPr txBox="1"/>
          <p:nvPr>
            <p:ph idx="1" type="body"/>
          </p:nvPr>
        </p:nvSpPr>
        <p:spPr>
          <a:xfrm>
            <a:off x="628650" y="1369219"/>
            <a:ext cx="3886200" cy="32634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90000"/>
              </a:lnSpc>
              <a:spcBef>
                <a:spcPts val="750"/>
              </a:spcBef>
              <a:spcAft>
                <a:spcPts val="0"/>
              </a:spcAft>
              <a:buClr>
                <a:schemeClr val="dk1"/>
              </a:buClr>
              <a:buSzPts val="3000"/>
              <a:buFont typeface="Arial"/>
              <a:buChar char="•"/>
              <a:defRPr b="0" i="0" sz="3000" u="none" cap="none" strike="noStrike">
                <a:solidFill>
                  <a:schemeClr val="dk2"/>
                </a:solidFill>
                <a:latin typeface="Trebuchet MS"/>
                <a:ea typeface="Trebuchet MS"/>
                <a:cs typeface="Trebuchet MS"/>
                <a:sym typeface="Trebuchet MS"/>
              </a:defRPr>
            </a:lvl1pPr>
            <a:lvl2pPr indent="-381000" lvl="1" marL="914400" marR="0" rtl="0" algn="l">
              <a:lnSpc>
                <a:spcPct val="90000"/>
              </a:lnSpc>
              <a:spcBef>
                <a:spcPts val="375"/>
              </a:spcBef>
              <a:spcAft>
                <a:spcPts val="0"/>
              </a:spcAft>
              <a:buClr>
                <a:schemeClr val="dk1"/>
              </a:buClr>
              <a:buSzPts val="2400"/>
              <a:buFont typeface="Arial"/>
              <a:buChar char="•"/>
              <a:defRPr b="0" i="0" sz="2400" u="none" cap="none" strike="noStrike">
                <a:solidFill>
                  <a:schemeClr val="dk2"/>
                </a:solidFill>
                <a:latin typeface="Trebuchet MS"/>
                <a:ea typeface="Trebuchet MS"/>
                <a:cs typeface="Trebuchet MS"/>
                <a:sym typeface="Trebuchet MS"/>
              </a:defRPr>
            </a:lvl2pPr>
            <a:lvl3pPr indent="-381000" lvl="2" marL="1371600" marR="0" rtl="0" algn="l">
              <a:lnSpc>
                <a:spcPct val="90000"/>
              </a:lnSpc>
              <a:spcBef>
                <a:spcPts val="375"/>
              </a:spcBef>
              <a:spcAft>
                <a:spcPts val="0"/>
              </a:spcAft>
              <a:buClr>
                <a:schemeClr val="dk1"/>
              </a:buClr>
              <a:buSzPts val="2400"/>
              <a:buFont typeface="Arial"/>
              <a:buChar char="•"/>
              <a:defRPr b="0" i="0" sz="2400" u="none" cap="none" strike="noStrike">
                <a:solidFill>
                  <a:schemeClr val="dk2"/>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4pPr>
            <a:lvl5pPr indent="-342900" lvl="4" marL="22860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5pPr>
            <a:lvl6pPr indent="-342900" lvl="5" marL="27432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6pPr>
            <a:lvl7pPr indent="-342900" lvl="6" marL="32004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7pPr>
            <a:lvl8pPr indent="-342900" lvl="7" marL="36576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8pPr>
            <a:lvl9pPr indent="-342900" lvl="8" marL="41148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9pPr>
          </a:lstStyle>
          <a:p/>
        </p:txBody>
      </p:sp>
      <p:sp>
        <p:nvSpPr>
          <p:cNvPr id="133" name="Google Shape;133;p33"/>
          <p:cNvSpPr txBox="1"/>
          <p:nvPr>
            <p:ph idx="2" type="body"/>
          </p:nvPr>
        </p:nvSpPr>
        <p:spPr>
          <a:xfrm>
            <a:off x="4629150" y="1369219"/>
            <a:ext cx="3886200" cy="32634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90000"/>
              </a:lnSpc>
              <a:spcBef>
                <a:spcPts val="750"/>
              </a:spcBef>
              <a:spcAft>
                <a:spcPts val="0"/>
              </a:spcAft>
              <a:buClr>
                <a:schemeClr val="dk1"/>
              </a:buClr>
              <a:buSzPts val="3000"/>
              <a:buFont typeface="Arial"/>
              <a:buChar char="•"/>
              <a:defRPr b="0" i="0" sz="3000" u="none" cap="none" strike="noStrike">
                <a:solidFill>
                  <a:schemeClr val="dk2"/>
                </a:solidFill>
                <a:latin typeface="Trebuchet MS"/>
                <a:ea typeface="Trebuchet MS"/>
                <a:cs typeface="Trebuchet MS"/>
                <a:sym typeface="Trebuchet MS"/>
              </a:defRPr>
            </a:lvl1pPr>
            <a:lvl2pPr indent="-381000" lvl="1" marL="914400" marR="0" rtl="0" algn="l">
              <a:lnSpc>
                <a:spcPct val="90000"/>
              </a:lnSpc>
              <a:spcBef>
                <a:spcPts val="375"/>
              </a:spcBef>
              <a:spcAft>
                <a:spcPts val="0"/>
              </a:spcAft>
              <a:buClr>
                <a:schemeClr val="dk1"/>
              </a:buClr>
              <a:buSzPts val="2400"/>
              <a:buFont typeface="Arial"/>
              <a:buChar char="•"/>
              <a:defRPr b="0" i="0" sz="2400" u="none" cap="none" strike="noStrike">
                <a:solidFill>
                  <a:schemeClr val="dk2"/>
                </a:solidFill>
                <a:latin typeface="Trebuchet MS"/>
                <a:ea typeface="Trebuchet MS"/>
                <a:cs typeface="Trebuchet MS"/>
                <a:sym typeface="Trebuchet MS"/>
              </a:defRPr>
            </a:lvl2pPr>
            <a:lvl3pPr indent="-381000" lvl="2" marL="1371600" marR="0" rtl="0" algn="l">
              <a:lnSpc>
                <a:spcPct val="90000"/>
              </a:lnSpc>
              <a:spcBef>
                <a:spcPts val="375"/>
              </a:spcBef>
              <a:spcAft>
                <a:spcPts val="0"/>
              </a:spcAft>
              <a:buClr>
                <a:schemeClr val="dk1"/>
              </a:buClr>
              <a:buSzPts val="2400"/>
              <a:buFont typeface="Arial"/>
              <a:buChar char="•"/>
              <a:defRPr b="0" i="0" sz="2400" u="none" cap="none" strike="noStrike">
                <a:solidFill>
                  <a:schemeClr val="dk2"/>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4pPr>
            <a:lvl5pPr indent="-342900" lvl="4" marL="22860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5pPr>
            <a:lvl6pPr indent="-342900" lvl="5" marL="27432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6pPr>
            <a:lvl7pPr indent="-342900" lvl="6" marL="32004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7pPr>
            <a:lvl8pPr indent="-342900" lvl="7" marL="36576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8pPr>
            <a:lvl9pPr indent="-342900" lvl="8" marL="4114800" marR="0" rtl="0" algn="l">
              <a:lnSpc>
                <a:spcPct val="90000"/>
              </a:lnSpc>
              <a:spcBef>
                <a:spcPts val="375"/>
              </a:spcBef>
              <a:spcAft>
                <a:spcPts val="0"/>
              </a:spcAft>
              <a:buClr>
                <a:schemeClr val="dk1"/>
              </a:buClr>
              <a:buSzPts val="1800"/>
              <a:buFont typeface="Arial"/>
              <a:buChar char="•"/>
              <a:defRPr b="0" i="0" sz="1800" u="none" cap="none" strike="noStrike">
                <a:solidFill>
                  <a:schemeClr val="dk2"/>
                </a:solidFill>
                <a:latin typeface="Trebuchet MS"/>
                <a:ea typeface="Trebuchet MS"/>
                <a:cs typeface="Trebuchet MS"/>
                <a:sym typeface="Trebuchet MS"/>
              </a:defRPr>
            </a:lvl9pPr>
          </a:lstStyle>
          <a:p/>
        </p:txBody>
      </p:sp>
      <p:sp>
        <p:nvSpPr>
          <p:cNvPr id="134" name="Google Shape;134;p33"/>
          <p:cNvSpPr txBox="1"/>
          <p:nvPr>
            <p:ph idx="10" type="dt"/>
          </p:nvPr>
        </p:nvSpPr>
        <p:spPr>
          <a:xfrm>
            <a:off x="628651" y="4767263"/>
            <a:ext cx="20574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3429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685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0287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17145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057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24003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5" name="Google Shape;135;p33"/>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3429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685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0287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17145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057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24003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6" name="Google Shape;136;p33"/>
          <p:cNvSpPr txBox="1"/>
          <p:nvPr>
            <p:ph idx="12" type="sldNum"/>
          </p:nvPr>
        </p:nvSpPr>
        <p:spPr>
          <a:xfrm>
            <a:off x="6457951" y="4767263"/>
            <a:ext cx="2057400" cy="273900"/>
          </a:xfrm>
          <a:prstGeom prst="rect">
            <a:avLst/>
          </a:prstGeom>
          <a:noFill/>
          <a:ln>
            <a:noFill/>
          </a:ln>
        </p:spPr>
        <p:txBody>
          <a:bodyPr anchorCtr="0" anchor="ctr" bIns="68550" lIns="68550" spcFirstLastPara="1" rIns="68550" wrap="square" tIns="68550">
            <a:noAutofit/>
          </a:bodyPr>
          <a:lstStyle>
            <a:lvl1pPr indent="8255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1pPr>
            <a:lvl2pPr indent="8255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2pPr>
            <a:lvl3pPr indent="8255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3pPr>
            <a:lvl4pPr indent="8255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4pPr>
            <a:lvl5pPr indent="8255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5pPr>
            <a:lvl6pPr indent="8255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6pPr>
            <a:lvl7pPr indent="8255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7pPr>
            <a:lvl8pPr indent="8255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8pPr>
            <a:lvl9pPr indent="8255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9pPr>
          </a:lstStyle>
          <a:p>
            <a:pPr indent="82550" lvl="0" marL="0" rtl="0" algn="r">
              <a:spcBef>
                <a:spcPts val="0"/>
              </a:spcBef>
              <a:spcAft>
                <a:spcPts val="0"/>
              </a:spcAft>
              <a:buNone/>
            </a:pPr>
            <a:r>
              <a:t/>
            </a:r>
            <a:endParaRPr/>
          </a:p>
          <a:p>
            <a:pPr indent="12700" lvl="1" marL="342900" rtl="0" algn="l">
              <a:spcBef>
                <a:spcPts val="0"/>
              </a:spcBef>
              <a:spcAft>
                <a:spcPts val="0"/>
              </a:spcAft>
              <a:buSzPts val="1400"/>
              <a:buFont typeface="Courier New"/>
              <a:buNone/>
            </a:pPr>
            <a:r>
              <a:t/>
            </a:r>
            <a:endParaRPr sz="1400">
              <a:solidFill>
                <a:srgbClr val="000000"/>
              </a:solidFill>
              <a:latin typeface="Arial"/>
              <a:ea typeface="Arial"/>
              <a:cs typeface="Arial"/>
              <a:sym typeface="Arial"/>
            </a:endParaRPr>
          </a:p>
          <a:p>
            <a:pPr indent="12700" lvl="2" marL="685800" rtl="0" algn="l">
              <a:spcBef>
                <a:spcPts val="0"/>
              </a:spcBef>
              <a:spcAft>
                <a:spcPts val="0"/>
              </a:spcAft>
              <a:buSzPts val="1400"/>
              <a:buFont typeface="Noto Sans Symbols"/>
              <a:buNone/>
            </a:pPr>
            <a:r>
              <a:t/>
            </a:r>
            <a:endParaRPr sz="1400">
              <a:solidFill>
                <a:srgbClr val="000000"/>
              </a:solidFill>
              <a:latin typeface="Arial"/>
              <a:ea typeface="Arial"/>
              <a:cs typeface="Arial"/>
              <a:sym typeface="Arial"/>
            </a:endParaRPr>
          </a:p>
          <a:p>
            <a:pPr indent="12700" lvl="3" marL="1028700" rtl="0" algn="l">
              <a:spcBef>
                <a:spcPts val="0"/>
              </a:spcBef>
              <a:spcAft>
                <a:spcPts val="0"/>
              </a:spcAft>
              <a:buSzPts val="1400"/>
              <a:buNone/>
            </a:pPr>
            <a:r>
              <a:t/>
            </a:r>
            <a:endParaRPr sz="1400">
              <a:solidFill>
                <a:srgbClr val="000000"/>
              </a:solidFill>
              <a:latin typeface="Arial"/>
              <a:ea typeface="Arial"/>
              <a:cs typeface="Arial"/>
              <a:sym typeface="Arial"/>
            </a:endParaRPr>
          </a:p>
          <a:p>
            <a:pPr indent="12700" lvl="4" marL="1371600" rtl="0" algn="l">
              <a:spcBef>
                <a:spcPts val="0"/>
              </a:spcBef>
              <a:spcAft>
                <a:spcPts val="0"/>
              </a:spcAft>
              <a:buSzPts val="1400"/>
              <a:buFont typeface="Courier New"/>
              <a:buNone/>
            </a:pPr>
            <a:r>
              <a:t/>
            </a:r>
            <a:endParaRPr sz="1400">
              <a:solidFill>
                <a:srgbClr val="000000"/>
              </a:solidFill>
              <a:latin typeface="Arial"/>
              <a:ea typeface="Arial"/>
              <a:cs typeface="Arial"/>
              <a:sym typeface="Arial"/>
            </a:endParaRPr>
          </a:p>
          <a:p>
            <a:pPr indent="12700" lvl="5" marL="1714500" rtl="0" algn="l">
              <a:spcBef>
                <a:spcPts val="0"/>
              </a:spcBef>
              <a:spcAft>
                <a:spcPts val="0"/>
              </a:spcAft>
              <a:buSzPts val="1400"/>
              <a:buFont typeface="Noto Sans Symbols"/>
              <a:buNone/>
            </a:pPr>
            <a:r>
              <a:t/>
            </a:r>
            <a:endParaRPr sz="1400">
              <a:solidFill>
                <a:srgbClr val="000000"/>
              </a:solidFill>
              <a:latin typeface="Arial"/>
              <a:ea typeface="Arial"/>
              <a:cs typeface="Arial"/>
              <a:sym typeface="Arial"/>
            </a:endParaRPr>
          </a:p>
          <a:p>
            <a:pPr indent="12700" lvl="6" marL="2057400" rtl="0" algn="l">
              <a:spcBef>
                <a:spcPts val="0"/>
              </a:spcBef>
              <a:spcAft>
                <a:spcPts val="0"/>
              </a:spcAft>
              <a:buSzPts val="1400"/>
              <a:buNone/>
            </a:pPr>
            <a:r>
              <a:t/>
            </a:r>
            <a:endParaRPr sz="1400">
              <a:solidFill>
                <a:srgbClr val="000000"/>
              </a:solidFill>
              <a:latin typeface="Arial"/>
              <a:ea typeface="Arial"/>
              <a:cs typeface="Arial"/>
              <a:sym typeface="Arial"/>
            </a:endParaRPr>
          </a:p>
          <a:p>
            <a:pPr indent="12700" lvl="7" marL="2400300" rtl="0" algn="l">
              <a:spcBef>
                <a:spcPts val="0"/>
              </a:spcBef>
              <a:spcAft>
                <a:spcPts val="0"/>
              </a:spcAft>
              <a:buSzPts val="1400"/>
              <a:buFont typeface="Courier New"/>
              <a:buNone/>
            </a:pPr>
            <a:r>
              <a:t/>
            </a:r>
            <a:endParaRPr sz="1400">
              <a:solidFill>
                <a:srgbClr val="000000"/>
              </a:solidFill>
              <a:latin typeface="Arial"/>
              <a:ea typeface="Arial"/>
              <a:cs typeface="Arial"/>
              <a:sym typeface="Arial"/>
            </a:endParaRPr>
          </a:p>
          <a:p>
            <a:pPr indent="12700" lvl="8" marL="2743200" rtl="0" algn="l">
              <a:spcBef>
                <a:spcPts val="0"/>
              </a:spcBef>
              <a:spcAft>
                <a:spcPts val="0"/>
              </a:spcAft>
              <a:buSzPts val="1400"/>
              <a:buFont typeface="Noto Sans Symbols"/>
              <a:buNone/>
            </a:pPr>
            <a:r>
              <a:t/>
            </a:r>
            <a:endParaRPr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7" name="Shape 137"/>
        <p:cNvGrpSpPr/>
        <p:nvPr/>
      </p:nvGrpSpPr>
      <p:grpSpPr>
        <a:xfrm>
          <a:off x="0" y="0"/>
          <a:ext cx="0" cy="0"/>
          <a:chOff x="0" y="0"/>
          <a:chExt cx="0" cy="0"/>
        </a:xfrm>
      </p:grpSpPr>
      <p:sp>
        <p:nvSpPr>
          <p:cNvPr id="138" name="Google Shape;138;p34"/>
          <p:cNvSpPr txBox="1"/>
          <p:nvPr>
            <p:ph type="title"/>
          </p:nvPr>
        </p:nvSpPr>
        <p:spPr>
          <a:xfrm>
            <a:off x="629840" y="342900"/>
            <a:ext cx="2949000" cy="12000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1pPr>
            <a:lvl2pPr indent="0" lvl="1"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2pPr>
            <a:lvl3pPr indent="0" lvl="2"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3pPr>
            <a:lvl4pPr indent="0" lvl="3"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4pPr>
            <a:lvl5pPr indent="0" lvl="4"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5pPr>
            <a:lvl6pPr indent="0" lvl="5"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6pPr>
            <a:lvl7pPr indent="0" lvl="6"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7pPr>
            <a:lvl8pPr indent="0" lvl="7"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8pPr>
            <a:lvl9pPr indent="0" lvl="8"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9pPr>
          </a:lstStyle>
          <a:p/>
        </p:txBody>
      </p:sp>
      <p:sp>
        <p:nvSpPr>
          <p:cNvPr id="139" name="Google Shape;139;p34"/>
          <p:cNvSpPr txBox="1"/>
          <p:nvPr>
            <p:ph idx="1" type="body"/>
          </p:nvPr>
        </p:nvSpPr>
        <p:spPr>
          <a:xfrm>
            <a:off x="3887391" y="740569"/>
            <a:ext cx="4629000" cy="3655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400"/>
              <a:buFont typeface="Trebuchet MS"/>
              <a:buNone/>
              <a:defRPr b="0" i="0" sz="30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6pPr>
            <a:lvl7pPr indent="-228600" lvl="6" marL="32004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7pPr>
            <a:lvl8pPr indent="-228600" lvl="7" marL="36576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8pPr>
            <a:lvl9pPr indent="-228600" lvl="8" marL="41148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9pPr>
          </a:lstStyle>
          <a:p/>
        </p:txBody>
      </p:sp>
      <p:sp>
        <p:nvSpPr>
          <p:cNvPr id="140" name="Google Shape;140;p34"/>
          <p:cNvSpPr txBox="1"/>
          <p:nvPr>
            <p:ph idx="2" type="body"/>
          </p:nvPr>
        </p:nvSpPr>
        <p:spPr>
          <a:xfrm>
            <a:off x="629840" y="1543051"/>
            <a:ext cx="2949000" cy="2858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400"/>
              <a:buFont typeface="Calibri"/>
              <a:buNone/>
              <a:defRPr b="0" i="0" sz="30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chemeClr val="dk2"/>
              </a:buClr>
              <a:buSzPts val="1400"/>
              <a:buFont typeface="Calibri"/>
              <a:buNone/>
              <a:defRPr b="0" i="0" sz="24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chemeClr val="dk2"/>
              </a:buClr>
              <a:buSzPts val="1400"/>
              <a:buFont typeface="Calibri"/>
              <a:buNone/>
              <a:defRPr b="0" i="0" sz="2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2"/>
              </a:buClr>
              <a:buSzPts val="1400"/>
              <a:buFont typeface="Calibri"/>
              <a:buNone/>
              <a:defRPr b="0" i="0" sz="18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chemeClr val="dk2"/>
              </a:buClr>
              <a:buSzPts val="1400"/>
              <a:buFont typeface="Calibri"/>
              <a:buNone/>
              <a:defRPr b="0" i="0" sz="1800" u="none" cap="none" strike="noStrike">
                <a:solidFill>
                  <a:schemeClr val="dk2"/>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chemeClr val="dk2"/>
              </a:buClr>
              <a:buSzPts val="1400"/>
              <a:buFont typeface="Calibri"/>
              <a:buNone/>
              <a:defRPr b="0" i="0" sz="1800" u="none" cap="none" strike="noStrike">
                <a:solidFill>
                  <a:schemeClr val="dk2"/>
                </a:solidFill>
                <a:latin typeface="Trebuchet MS"/>
                <a:ea typeface="Trebuchet MS"/>
                <a:cs typeface="Trebuchet MS"/>
                <a:sym typeface="Trebuchet MS"/>
              </a:defRPr>
            </a:lvl6pPr>
            <a:lvl7pPr indent="-228600" lvl="6" marL="3200400" marR="0" rtl="0" algn="l">
              <a:lnSpc>
                <a:spcPct val="100000"/>
              </a:lnSpc>
              <a:spcBef>
                <a:spcPts val="0"/>
              </a:spcBef>
              <a:spcAft>
                <a:spcPts val="0"/>
              </a:spcAft>
              <a:buClr>
                <a:schemeClr val="dk2"/>
              </a:buClr>
              <a:buSzPts val="1400"/>
              <a:buFont typeface="Calibri"/>
              <a:buNone/>
              <a:defRPr b="0" i="0" sz="1800" u="none" cap="none" strike="noStrike">
                <a:solidFill>
                  <a:schemeClr val="dk2"/>
                </a:solidFill>
                <a:latin typeface="Trebuchet MS"/>
                <a:ea typeface="Trebuchet MS"/>
                <a:cs typeface="Trebuchet MS"/>
                <a:sym typeface="Trebuchet MS"/>
              </a:defRPr>
            </a:lvl7pPr>
            <a:lvl8pPr indent="-228600" lvl="7" marL="3657600" marR="0" rtl="0" algn="l">
              <a:lnSpc>
                <a:spcPct val="100000"/>
              </a:lnSpc>
              <a:spcBef>
                <a:spcPts val="0"/>
              </a:spcBef>
              <a:spcAft>
                <a:spcPts val="0"/>
              </a:spcAft>
              <a:buClr>
                <a:schemeClr val="dk2"/>
              </a:buClr>
              <a:buSzPts val="1400"/>
              <a:buFont typeface="Calibri"/>
              <a:buNone/>
              <a:defRPr b="0" i="0" sz="1800" u="none" cap="none" strike="noStrike">
                <a:solidFill>
                  <a:schemeClr val="dk2"/>
                </a:solidFill>
                <a:latin typeface="Trebuchet MS"/>
                <a:ea typeface="Trebuchet MS"/>
                <a:cs typeface="Trebuchet MS"/>
                <a:sym typeface="Trebuchet MS"/>
              </a:defRPr>
            </a:lvl8pPr>
            <a:lvl9pPr indent="-228600" lvl="8" marL="4114800" marR="0" rtl="0" algn="l">
              <a:lnSpc>
                <a:spcPct val="100000"/>
              </a:lnSpc>
              <a:spcBef>
                <a:spcPts val="0"/>
              </a:spcBef>
              <a:spcAft>
                <a:spcPts val="0"/>
              </a:spcAft>
              <a:buClr>
                <a:schemeClr val="dk2"/>
              </a:buClr>
              <a:buSzPts val="1400"/>
              <a:buFont typeface="Calibri"/>
              <a:buNone/>
              <a:defRPr b="0" i="0" sz="1800" u="none" cap="none" strike="noStrike">
                <a:solidFill>
                  <a:schemeClr val="dk2"/>
                </a:solidFill>
                <a:latin typeface="Trebuchet MS"/>
                <a:ea typeface="Trebuchet MS"/>
                <a:cs typeface="Trebuchet MS"/>
                <a:sym typeface="Trebuchet MS"/>
              </a:defRPr>
            </a:lvl9pPr>
          </a:lstStyle>
          <a:p/>
        </p:txBody>
      </p:sp>
      <p:sp>
        <p:nvSpPr>
          <p:cNvPr id="141" name="Google Shape;141;p34"/>
          <p:cNvSpPr txBox="1"/>
          <p:nvPr>
            <p:ph idx="10" type="dt"/>
          </p:nvPr>
        </p:nvSpPr>
        <p:spPr>
          <a:xfrm>
            <a:off x="628651" y="4767263"/>
            <a:ext cx="20574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3429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685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0287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17145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057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24003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2" name="Google Shape;142;p34"/>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3429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685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0287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17145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057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24003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3" name="Google Shape;143;p34"/>
          <p:cNvSpPr txBox="1"/>
          <p:nvPr>
            <p:ph idx="12" type="sldNum"/>
          </p:nvPr>
        </p:nvSpPr>
        <p:spPr>
          <a:xfrm>
            <a:off x="6457951" y="4767263"/>
            <a:ext cx="2057400" cy="273900"/>
          </a:xfrm>
          <a:prstGeom prst="rect">
            <a:avLst/>
          </a:prstGeom>
          <a:noFill/>
          <a:ln>
            <a:noFill/>
          </a:ln>
        </p:spPr>
        <p:txBody>
          <a:bodyPr anchorCtr="0" anchor="ctr" bIns="68550" lIns="68550" spcFirstLastPara="1" rIns="68550" wrap="square" tIns="68550">
            <a:noAutofit/>
          </a:bodyPr>
          <a:lstStyle>
            <a:lvl1pPr indent="8255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1pPr>
            <a:lvl2pPr indent="8255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2pPr>
            <a:lvl3pPr indent="8255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3pPr>
            <a:lvl4pPr indent="8255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4pPr>
            <a:lvl5pPr indent="8255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5pPr>
            <a:lvl6pPr indent="8255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6pPr>
            <a:lvl7pPr indent="8255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7pPr>
            <a:lvl8pPr indent="8255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8pPr>
            <a:lvl9pPr indent="8255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Trebuchet MS"/>
                <a:ea typeface="Trebuchet MS"/>
                <a:cs typeface="Trebuchet MS"/>
                <a:sym typeface="Trebuchet MS"/>
              </a:defRPr>
            </a:lvl9pPr>
          </a:lstStyle>
          <a:p>
            <a:pPr indent="82550" lvl="0" marL="0" rtl="0" algn="r">
              <a:spcBef>
                <a:spcPts val="0"/>
              </a:spcBef>
              <a:spcAft>
                <a:spcPts val="0"/>
              </a:spcAft>
              <a:buNone/>
            </a:pPr>
            <a:r>
              <a:t/>
            </a:r>
            <a:endParaRPr/>
          </a:p>
          <a:p>
            <a:pPr indent="12700" lvl="1" marL="342900" rtl="0" algn="l">
              <a:spcBef>
                <a:spcPts val="0"/>
              </a:spcBef>
              <a:spcAft>
                <a:spcPts val="0"/>
              </a:spcAft>
              <a:buSzPts val="1400"/>
              <a:buFont typeface="Courier New"/>
              <a:buNone/>
            </a:pPr>
            <a:r>
              <a:t/>
            </a:r>
            <a:endParaRPr sz="1400">
              <a:solidFill>
                <a:srgbClr val="000000"/>
              </a:solidFill>
              <a:latin typeface="Arial"/>
              <a:ea typeface="Arial"/>
              <a:cs typeface="Arial"/>
              <a:sym typeface="Arial"/>
            </a:endParaRPr>
          </a:p>
          <a:p>
            <a:pPr indent="12700" lvl="2" marL="685800" rtl="0" algn="l">
              <a:spcBef>
                <a:spcPts val="0"/>
              </a:spcBef>
              <a:spcAft>
                <a:spcPts val="0"/>
              </a:spcAft>
              <a:buSzPts val="1400"/>
              <a:buFont typeface="Noto Sans Symbols"/>
              <a:buNone/>
            </a:pPr>
            <a:r>
              <a:t/>
            </a:r>
            <a:endParaRPr sz="1400">
              <a:solidFill>
                <a:srgbClr val="000000"/>
              </a:solidFill>
              <a:latin typeface="Arial"/>
              <a:ea typeface="Arial"/>
              <a:cs typeface="Arial"/>
              <a:sym typeface="Arial"/>
            </a:endParaRPr>
          </a:p>
          <a:p>
            <a:pPr indent="12700" lvl="3" marL="1028700" rtl="0" algn="l">
              <a:spcBef>
                <a:spcPts val="0"/>
              </a:spcBef>
              <a:spcAft>
                <a:spcPts val="0"/>
              </a:spcAft>
              <a:buSzPts val="1400"/>
              <a:buNone/>
            </a:pPr>
            <a:r>
              <a:t/>
            </a:r>
            <a:endParaRPr sz="1400">
              <a:solidFill>
                <a:srgbClr val="000000"/>
              </a:solidFill>
              <a:latin typeface="Arial"/>
              <a:ea typeface="Arial"/>
              <a:cs typeface="Arial"/>
              <a:sym typeface="Arial"/>
            </a:endParaRPr>
          </a:p>
          <a:p>
            <a:pPr indent="12700" lvl="4" marL="1371600" rtl="0" algn="l">
              <a:spcBef>
                <a:spcPts val="0"/>
              </a:spcBef>
              <a:spcAft>
                <a:spcPts val="0"/>
              </a:spcAft>
              <a:buSzPts val="1400"/>
              <a:buFont typeface="Courier New"/>
              <a:buNone/>
            </a:pPr>
            <a:r>
              <a:t/>
            </a:r>
            <a:endParaRPr sz="1400">
              <a:solidFill>
                <a:srgbClr val="000000"/>
              </a:solidFill>
              <a:latin typeface="Arial"/>
              <a:ea typeface="Arial"/>
              <a:cs typeface="Arial"/>
              <a:sym typeface="Arial"/>
            </a:endParaRPr>
          </a:p>
          <a:p>
            <a:pPr indent="12700" lvl="5" marL="1714500" rtl="0" algn="l">
              <a:spcBef>
                <a:spcPts val="0"/>
              </a:spcBef>
              <a:spcAft>
                <a:spcPts val="0"/>
              </a:spcAft>
              <a:buSzPts val="1400"/>
              <a:buFont typeface="Noto Sans Symbols"/>
              <a:buNone/>
            </a:pPr>
            <a:r>
              <a:t/>
            </a:r>
            <a:endParaRPr sz="1400">
              <a:solidFill>
                <a:srgbClr val="000000"/>
              </a:solidFill>
              <a:latin typeface="Arial"/>
              <a:ea typeface="Arial"/>
              <a:cs typeface="Arial"/>
              <a:sym typeface="Arial"/>
            </a:endParaRPr>
          </a:p>
          <a:p>
            <a:pPr indent="12700" lvl="6" marL="2057400" rtl="0" algn="l">
              <a:spcBef>
                <a:spcPts val="0"/>
              </a:spcBef>
              <a:spcAft>
                <a:spcPts val="0"/>
              </a:spcAft>
              <a:buSzPts val="1400"/>
              <a:buNone/>
            </a:pPr>
            <a:r>
              <a:t/>
            </a:r>
            <a:endParaRPr sz="1400">
              <a:solidFill>
                <a:srgbClr val="000000"/>
              </a:solidFill>
              <a:latin typeface="Arial"/>
              <a:ea typeface="Arial"/>
              <a:cs typeface="Arial"/>
              <a:sym typeface="Arial"/>
            </a:endParaRPr>
          </a:p>
          <a:p>
            <a:pPr indent="12700" lvl="7" marL="2400300" rtl="0" algn="l">
              <a:spcBef>
                <a:spcPts val="0"/>
              </a:spcBef>
              <a:spcAft>
                <a:spcPts val="0"/>
              </a:spcAft>
              <a:buSzPts val="1400"/>
              <a:buFont typeface="Courier New"/>
              <a:buNone/>
            </a:pPr>
            <a:r>
              <a:t/>
            </a:r>
            <a:endParaRPr sz="1400">
              <a:solidFill>
                <a:srgbClr val="000000"/>
              </a:solidFill>
              <a:latin typeface="Arial"/>
              <a:ea typeface="Arial"/>
              <a:cs typeface="Arial"/>
              <a:sym typeface="Arial"/>
            </a:endParaRPr>
          </a:p>
          <a:p>
            <a:pPr indent="12700" lvl="8" marL="2743200" rtl="0" algn="l">
              <a:spcBef>
                <a:spcPts val="0"/>
              </a:spcBef>
              <a:spcAft>
                <a:spcPts val="0"/>
              </a:spcAft>
              <a:buSzPts val="1400"/>
              <a:buFont typeface="Noto Sans Symbols"/>
              <a:buNone/>
            </a:pPr>
            <a:r>
              <a:t/>
            </a:r>
            <a:endParaRPr sz="1400">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144" name="Shape 144"/>
        <p:cNvGrpSpPr/>
        <p:nvPr/>
      </p:nvGrpSpPr>
      <p:grpSpPr>
        <a:xfrm>
          <a:off x="0" y="0"/>
          <a:ext cx="0" cy="0"/>
          <a:chOff x="0" y="0"/>
          <a:chExt cx="0" cy="0"/>
        </a:xfrm>
      </p:grpSpPr>
      <p:sp>
        <p:nvSpPr>
          <p:cNvPr id="145" name="Google Shape;145;p35"/>
          <p:cNvSpPr/>
          <p:nvPr/>
        </p:nvSpPr>
        <p:spPr>
          <a:xfrm>
            <a:off x="0" y="4225081"/>
            <a:ext cx="9144000" cy="918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146" name="Google Shape;146;p35"/>
          <p:cNvCxnSpPr/>
          <p:nvPr/>
        </p:nvCxnSpPr>
        <p:spPr>
          <a:xfrm>
            <a:off x="0" y="4225081"/>
            <a:ext cx="9144000" cy="0"/>
          </a:xfrm>
          <a:prstGeom prst="straightConnector1">
            <a:avLst/>
          </a:prstGeom>
          <a:noFill/>
          <a:ln cap="flat" cmpd="sng" w="28575">
            <a:solidFill>
              <a:schemeClr val="dk1"/>
            </a:solidFill>
            <a:prstDash val="solid"/>
            <a:round/>
            <a:headEnd len="sm" w="sm" type="none"/>
            <a:tailEnd len="sm" w="sm" type="none"/>
          </a:ln>
        </p:spPr>
      </p:cxnSp>
      <p:sp>
        <p:nvSpPr>
          <p:cNvPr id="147" name="Google Shape;147;p35"/>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chemeClr val="lt1"/>
              </a:buClr>
              <a:buSzPts val="1400"/>
              <a:buFont typeface="Trebuchet MS"/>
              <a:buNone/>
              <a:defRPr b="0" i="0" sz="1800" u="none" cap="none" strike="noStrike">
                <a:solidFill>
                  <a:schemeClr val="lt1"/>
                </a:solidFill>
                <a:latin typeface="Trebuchet MS"/>
                <a:ea typeface="Trebuchet MS"/>
                <a:cs typeface="Trebuchet MS"/>
                <a:sym typeface="Trebuchet MS"/>
              </a:defRPr>
            </a:lvl1pPr>
            <a:lvl2pPr indent="-228600" lvl="1" marL="914400" marR="0" rtl="0" algn="l">
              <a:lnSpc>
                <a:spcPct val="100000"/>
              </a:lnSpc>
              <a:spcBef>
                <a:spcPts val="48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48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5pPr>
            <a:lvl6pPr indent="-228600" lvl="5" marL="27432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6pPr>
            <a:lvl7pPr indent="-228600" lvl="6" marL="32004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7pPr>
            <a:lvl8pPr indent="-228600" lvl="7" marL="36576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8pPr>
            <a:lvl9pPr indent="-228600" lvl="8" marL="41148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9pPr>
          </a:lstStyle>
          <a:p/>
        </p:txBody>
      </p:sp>
      <p:sp>
        <p:nvSpPr>
          <p:cNvPr id="148" name="Google Shape;148;p35"/>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lt1"/>
              </a:buClr>
              <a:buFont typeface="Trebuchet MS"/>
              <a:buNone/>
              <a:defRPr b="0" i="0" sz="13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lt1"/>
              </a:buClr>
              <a:buFont typeface="Trebuchet MS"/>
              <a:buNone/>
              <a:defRPr b="0" i="0" sz="13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lt1"/>
              </a:buClr>
              <a:buFont typeface="Trebuchet MS"/>
              <a:buNone/>
              <a:defRPr b="0" i="0" sz="13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lt1"/>
              </a:buClr>
              <a:buFont typeface="Trebuchet MS"/>
              <a:buNone/>
              <a:defRPr b="0" i="0" sz="13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lt1"/>
              </a:buClr>
              <a:buFont typeface="Trebuchet MS"/>
              <a:buNone/>
              <a:defRPr b="0" i="0" sz="13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lt1"/>
              </a:buClr>
              <a:buFont typeface="Trebuchet MS"/>
              <a:buNone/>
              <a:defRPr b="0" i="0" sz="13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lt1"/>
              </a:buClr>
              <a:buFont typeface="Trebuchet MS"/>
              <a:buNone/>
              <a:defRPr b="0" i="0" sz="13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lt1"/>
              </a:buClr>
              <a:buFont typeface="Trebuchet MS"/>
              <a:buNone/>
              <a:defRPr b="0" i="0" sz="13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lt1"/>
              </a:buClr>
              <a:buFont typeface="Trebuchet MS"/>
              <a:buNone/>
              <a:defRPr b="0" i="0" sz="13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9" name="Shape 149"/>
        <p:cNvGrpSpPr/>
        <p:nvPr/>
      </p:nvGrpSpPr>
      <p:grpSpPr>
        <a:xfrm>
          <a:off x="0" y="0"/>
          <a:ext cx="0" cy="0"/>
          <a:chOff x="0" y="0"/>
          <a:chExt cx="0" cy="0"/>
        </a:xfrm>
      </p:grpSpPr>
      <p:sp>
        <p:nvSpPr>
          <p:cNvPr id="150" name="Google Shape;150;p36"/>
          <p:cNvSpPr/>
          <p:nvPr/>
        </p:nvSpPr>
        <p:spPr>
          <a:xfrm>
            <a:off x="0" y="0"/>
            <a:ext cx="9144000" cy="1127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151" name="Google Shape;151;p36"/>
          <p:cNvCxnSpPr/>
          <p:nvPr/>
        </p:nvCxnSpPr>
        <p:spPr>
          <a:xfrm>
            <a:off x="0" y="1127679"/>
            <a:ext cx="9144000" cy="0"/>
          </a:xfrm>
          <a:prstGeom prst="straightConnector1">
            <a:avLst/>
          </a:prstGeom>
          <a:noFill/>
          <a:ln cap="flat" cmpd="sng" w="28575">
            <a:solidFill>
              <a:schemeClr val="dk1"/>
            </a:solidFill>
            <a:prstDash val="solid"/>
            <a:round/>
            <a:headEnd len="sm" w="sm" type="none"/>
            <a:tailEnd len="sm" w="sm" type="none"/>
          </a:ln>
        </p:spPr>
      </p:cxnSp>
      <p:sp>
        <p:nvSpPr>
          <p:cNvPr id="152" name="Google Shape;152;p36"/>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1pPr>
            <a:lvl2pPr indent="0" lvl="1"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2pPr>
            <a:lvl3pPr indent="0" lvl="2"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3pPr>
            <a:lvl4pPr indent="0" lvl="3"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4pPr>
            <a:lvl5pPr indent="0" lvl="4"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5pPr>
            <a:lvl6pPr indent="0" lvl="5"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6pPr>
            <a:lvl7pPr indent="0" lvl="6"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7pPr>
            <a:lvl8pPr indent="0" lvl="7"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8pPr>
            <a:lvl9pPr indent="0" lvl="8"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9pPr>
          </a:lstStyle>
          <a:p/>
        </p:txBody>
      </p:sp>
      <p:sp>
        <p:nvSpPr>
          <p:cNvPr id="153" name="Google Shape;153;p36"/>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400"/>
              <a:buFont typeface="Trebuchet MS"/>
              <a:buNone/>
              <a:defRPr b="0" i="0" sz="30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6pPr>
            <a:lvl7pPr indent="-228600" lvl="6" marL="32004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7pPr>
            <a:lvl8pPr indent="-228600" lvl="7" marL="36576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8pPr>
            <a:lvl9pPr indent="-228600" lvl="8" marL="41148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9pPr>
          </a:lstStyle>
          <a:p/>
        </p:txBody>
      </p:sp>
      <p:sp>
        <p:nvSpPr>
          <p:cNvPr id="154" name="Google Shape;154;p36"/>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55" name="Shape 155"/>
        <p:cNvGrpSpPr/>
        <p:nvPr/>
      </p:nvGrpSpPr>
      <p:grpSpPr>
        <a:xfrm>
          <a:off x="0" y="0"/>
          <a:ext cx="0" cy="0"/>
          <a:chOff x="0" y="0"/>
          <a:chExt cx="0" cy="0"/>
        </a:xfrm>
      </p:grpSpPr>
      <p:sp>
        <p:nvSpPr>
          <p:cNvPr id="156" name="Google Shape;156;p37"/>
          <p:cNvSpPr/>
          <p:nvPr/>
        </p:nvSpPr>
        <p:spPr>
          <a:xfrm>
            <a:off x="0" y="0"/>
            <a:ext cx="9144000" cy="1127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157" name="Google Shape;157;p37"/>
          <p:cNvCxnSpPr/>
          <p:nvPr/>
        </p:nvCxnSpPr>
        <p:spPr>
          <a:xfrm>
            <a:off x="0" y="1127679"/>
            <a:ext cx="9144000" cy="0"/>
          </a:xfrm>
          <a:prstGeom prst="straightConnector1">
            <a:avLst/>
          </a:prstGeom>
          <a:noFill/>
          <a:ln cap="flat" cmpd="sng" w="28575">
            <a:solidFill>
              <a:schemeClr val="dk1"/>
            </a:solidFill>
            <a:prstDash val="solid"/>
            <a:round/>
            <a:headEnd len="sm" w="sm" type="none"/>
            <a:tailEnd len="sm" w="sm" type="none"/>
          </a:ln>
        </p:spPr>
      </p:cxnSp>
      <p:sp>
        <p:nvSpPr>
          <p:cNvPr id="158" name="Google Shape;158;p37"/>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1pPr>
            <a:lvl2pPr indent="0" lvl="1"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2pPr>
            <a:lvl3pPr indent="0" lvl="2"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3pPr>
            <a:lvl4pPr indent="0" lvl="3"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4pPr>
            <a:lvl5pPr indent="0" lvl="4"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5pPr>
            <a:lvl6pPr indent="0" lvl="5"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6pPr>
            <a:lvl7pPr indent="0" lvl="6"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7pPr>
            <a:lvl8pPr indent="0" lvl="7"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8pPr>
            <a:lvl9pPr indent="0" lvl="8"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9pPr>
          </a:lstStyle>
          <a:p/>
        </p:txBody>
      </p:sp>
      <p:sp>
        <p:nvSpPr>
          <p:cNvPr id="159" name="Google Shape;159;p37"/>
          <p:cNvSpPr txBox="1"/>
          <p:nvPr>
            <p:ph idx="1" type="body"/>
          </p:nvPr>
        </p:nvSpPr>
        <p:spPr>
          <a:xfrm>
            <a:off x="457200" y="1200150"/>
            <a:ext cx="3994500" cy="3725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400"/>
              <a:buFont typeface="Trebuchet MS"/>
              <a:buNone/>
              <a:defRPr b="0" i="0" sz="30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6pPr>
            <a:lvl7pPr indent="-228600" lvl="6" marL="32004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7pPr>
            <a:lvl8pPr indent="-228600" lvl="7" marL="36576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8pPr>
            <a:lvl9pPr indent="-228600" lvl="8" marL="41148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9pPr>
          </a:lstStyle>
          <a:p/>
        </p:txBody>
      </p:sp>
      <p:sp>
        <p:nvSpPr>
          <p:cNvPr id="160" name="Google Shape;160;p37"/>
          <p:cNvSpPr txBox="1"/>
          <p:nvPr>
            <p:ph idx="2" type="body"/>
          </p:nvPr>
        </p:nvSpPr>
        <p:spPr>
          <a:xfrm>
            <a:off x="4692273" y="1200150"/>
            <a:ext cx="3994500" cy="3725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400"/>
              <a:buFont typeface="Trebuchet MS"/>
              <a:buNone/>
              <a:defRPr b="0" i="0" sz="30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6pPr>
            <a:lvl7pPr indent="-228600" lvl="6" marL="32004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7pPr>
            <a:lvl8pPr indent="-228600" lvl="7" marL="36576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8pPr>
            <a:lvl9pPr indent="-228600" lvl="8" marL="4114800" marR="0" rtl="0" algn="l">
              <a:lnSpc>
                <a:spcPct val="100000"/>
              </a:lnSpc>
              <a:spcBef>
                <a:spcPts val="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9pPr>
          </a:lstStyle>
          <a:p/>
        </p:txBody>
      </p:sp>
      <p:sp>
        <p:nvSpPr>
          <p:cNvPr id="161" name="Google Shape;161;p37"/>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2.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7"/>
            <a:ext cx="8229600" cy="11415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400"/>
              <a:buFont typeface="Arial"/>
              <a:buNone/>
              <a:defRPr sz="1800"/>
            </a:lvl2pPr>
            <a:lvl3pPr indent="0" lvl="2" marL="0" marR="0" rtl="0" algn="l">
              <a:spcBef>
                <a:spcPts val="0"/>
              </a:spcBef>
              <a:spcAft>
                <a:spcPts val="0"/>
              </a:spcAft>
              <a:buClr>
                <a:schemeClr val="lt1"/>
              </a:buClr>
              <a:buSzPts val="1400"/>
              <a:buFont typeface="Arial"/>
              <a:buNone/>
              <a:defRPr sz="1800"/>
            </a:lvl3pPr>
            <a:lvl4pPr indent="0" lvl="3" marL="0" marR="0" rtl="0" algn="l">
              <a:spcBef>
                <a:spcPts val="0"/>
              </a:spcBef>
              <a:spcAft>
                <a:spcPts val="0"/>
              </a:spcAft>
              <a:buClr>
                <a:schemeClr val="lt1"/>
              </a:buClr>
              <a:buSzPts val="1400"/>
              <a:buFont typeface="Arial"/>
              <a:buNone/>
              <a:defRPr sz="1800"/>
            </a:lvl4pPr>
            <a:lvl5pPr indent="0" lvl="4" marL="0" marR="0" rtl="0" algn="l">
              <a:spcBef>
                <a:spcPts val="0"/>
              </a:spcBef>
              <a:spcAft>
                <a:spcPts val="0"/>
              </a:spcAft>
              <a:buClr>
                <a:schemeClr val="lt1"/>
              </a:buClr>
              <a:buSzPts val="1400"/>
              <a:buFont typeface="Arial"/>
              <a:buNone/>
              <a:defRPr sz="1800"/>
            </a:lvl5pPr>
            <a:lvl6pPr indent="0" lvl="5" marL="0" marR="0" rtl="0" algn="l">
              <a:spcBef>
                <a:spcPts val="0"/>
              </a:spcBef>
              <a:spcAft>
                <a:spcPts val="0"/>
              </a:spcAft>
              <a:buClr>
                <a:schemeClr val="lt1"/>
              </a:buClr>
              <a:buSzPts val="1400"/>
              <a:buFont typeface="Arial"/>
              <a:buNone/>
              <a:defRPr sz="1800"/>
            </a:lvl6pPr>
            <a:lvl7pPr indent="0" lvl="6" marL="0" marR="0" rtl="0" algn="l">
              <a:spcBef>
                <a:spcPts val="0"/>
              </a:spcBef>
              <a:spcAft>
                <a:spcPts val="0"/>
              </a:spcAft>
              <a:buClr>
                <a:schemeClr val="lt1"/>
              </a:buClr>
              <a:buSzPts val="1400"/>
              <a:buFont typeface="Arial"/>
              <a:buNone/>
              <a:defRPr sz="1800"/>
            </a:lvl7pPr>
            <a:lvl8pPr indent="0" lvl="7" marL="0" marR="0" rtl="0" algn="l">
              <a:spcBef>
                <a:spcPts val="0"/>
              </a:spcBef>
              <a:spcAft>
                <a:spcPts val="0"/>
              </a:spcAft>
              <a:buClr>
                <a:schemeClr val="lt1"/>
              </a:buClr>
              <a:buSzPts val="1400"/>
              <a:buFont typeface="Arial"/>
              <a:buNone/>
              <a:defRPr sz="1800"/>
            </a:lvl8pPr>
            <a:lvl9pPr indent="0" lvl="8" marL="0" marR="0" rtl="0" algn="l">
              <a:spcBef>
                <a:spcPts val="0"/>
              </a:spcBef>
              <a:spcAft>
                <a:spcPts val="0"/>
              </a:spcAft>
              <a:buClr>
                <a:schemeClr val="lt1"/>
              </a:buClr>
              <a:buSzPts val="1400"/>
              <a:buFont typeface="Arial"/>
              <a:buNone/>
              <a:defRPr sz="1800"/>
            </a:lvl9pPr>
          </a:lstStyle>
          <a:p/>
        </p:txBody>
      </p:sp>
      <p:sp>
        <p:nvSpPr>
          <p:cNvPr id="52" name="Google Shape;52;p13"/>
          <p:cNvSpPr txBox="1"/>
          <p:nvPr>
            <p:ph idx="1" type="body"/>
          </p:nvPr>
        </p:nvSpPr>
        <p:spPr>
          <a:xfrm>
            <a:off x="457200" y="1460499"/>
            <a:ext cx="8229600" cy="3465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60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48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48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36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36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36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36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36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36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13"/>
          <p:cNvSpPr txBox="1"/>
          <p:nvPr>
            <p:ph idx="12" type="sldNum"/>
          </p:nvPr>
        </p:nvSpPr>
        <p:spPr>
          <a:xfrm>
            <a:off x="8556789"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1pPr>
            <a:lvl2pPr indent="0" lvl="1"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2pPr>
            <a:lvl3pPr indent="0" lvl="2"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3pPr>
            <a:lvl4pPr indent="0" lvl="3"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4pPr>
            <a:lvl5pPr indent="0" lvl="4"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5pPr>
            <a:lvl6pPr indent="0" lvl="5"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6pPr>
            <a:lvl7pPr indent="0" lvl="6"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7pPr>
            <a:lvl8pPr indent="0" lvl="7"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8pPr>
            <a:lvl9pPr indent="0" lvl="8" marL="0" marR="0" rtl="0" algn="r">
              <a:lnSpc>
                <a:spcPct val="100000"/>
              </a:lnSpc>
              <a:spcBef>
                <a:spcPts val="0"/>
              </a:spcBef>
              <a:spcAft>
                <a:spcPts val="0"/>
              </a:spcAft>
              <a:buClr>
                <a:srgbClr val="191919"/>
              </a:buClr>
              <a:buFont typeface="Arial"/>
              <a:buNone/>
              <a:defRPr b="0" i="0" sz="1300" u="none" cap="none" strike="noStrike">
                <a:solidFill>
                  <a:srgbClr val="19191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5" name="Shape 75"/>
        <p:cNvGrpSpPr/>
        <p:nvPr/>
      </p:nvGrpSpPr>
      <p:grpSpPr>
        <a:xfrm>
          <a:off x="0" y="0"/>
          <a:ext cx="0" cy="0"/>
          <a:chOff x="0" y="0"/>
          <a:chExt cx="0" cy="0"/>
        </a:xfrm>
      </p:grpSpPr>
      <p:sp>
        <p:nvSpPr>
          <p:cNvPr id="76" name="Google Shape;7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indent="0" lvl="1" rtl="0">
              <a:spcBef>
                <a:spcPts val="0"/>
              </a:spcBef>
              <a:spcAft>
                <a:spcPts val="0"/>
              </a:spcAft>
              <a:buClr>
                <a:schemeClr val="dk1"/>
              </a:buClr>
              <a:buSzPts val="1400"/>
              <a:buFont typeface="Arial"/>
              <a:buNone/>
              <a:defRPr sz="2800">
                <a:solidFill>
                  <a:schemeClr val="dk1"/>
                </a:solidFill>
              </a:defRPr>
            </a:lvl2pPr>
            <a:lvl3pPr indent="0" lvl="2" rtl="0">
              <a:spcBef>
                <a:spcPts val="0"/>
              </a:spcBef>
              <a:spcAft>
                <a:spcPts val="0"/>
              </a:spcAft>
              <a:buClr>
                <a:schemeClr val="dk1"/>
              </a:buClr>
              <a:buSzPts val="1400"/>
              <a:buFont typeface="Arial"/>
              <a:buNone/>
              <a:defRPr sz="2800">
                <a:solidFill>
                  <a:schemeClr val="dk1"/>
                </a:solidFill>
              </a:defRPr>
            </a:lvl3pPr>
            <a:lvl4pPr indent="0" lvl="3" rtl="0">
              <a:spcBef>
                <a:spcPts val="0"/>
              </a:spcBef>
              <a:spcAft>
                <a:spcPts val="0"/>
              </a:spcAft>
              <a:buClr>
                <a:schemeClr val="dk1"/>
              </a:buClr>
              <a:buSzPts val="1400"/>
              <a:buFont typeface="Arial"/>
              <a:buNone/>
              <a:defRPr sz="2800">
                <a:solidFill>
                  <a:schemeClr val="dk1"/>
                </a:solidFill>
              </a:defRPr>
            </a:lvl4pPr>
            <a:lvl5pPr indent="0" lvl="4" rtl="0">
              <a:spcBef>
                <a:spcPts val="0"/>
              </a:spcBef>
              <a:spcAft>
                <a:spcPts val="0"/>
              </a:spcAft>
              <a:buClr>
                <a:schemeClr val="dk1"/>
              </a:buClr>
              <a:buSzPts val="1400"/>
              <a:buFont typeface="Arial"/>
              <a:buNone/>
              <a:defRPr sz="2800">
                <a:solidFill>
                  <a:schemeClr val="dk1"/>
                </a:solidFill>
              </a:defRPr>
            </a:lvl5pPr>
            <a:lvl6pPr indent="0" lvl="5" rtl="0">
              <a:spcBef>
                <a:spcPts val="0"/>
              </a:spcBef>
              <a:spcAft>
                <a:spcPts val="0"/>
              </a:spcAft>
              <a:buClr>
                <a:schemeClr val="dk1"/>
              </a:buClr>
              <a:buSzPts val="1400"/>
              <a:buFont typeface="Arial"/>
              <a:buNone/>
              <a:defRPr sz="2800">
                <a:solidFill>
                  <a:schemeClr val="dk1"/>
                </a:solidFill>
              </a:defRPr>
            </a:lvl6pPr>
            <a:lvl7pPr indent="0" lvl="6" rtl="0">
              <a:spcBef>
                <a:spcPts val="0"/>
              </a:spcBef>
              <a:spcAft>
                <a:spcPts val="0"/>
              </a:spcAft>
              <a:buClr>
                <a:schemeClr val="dk1"/>
              </a:buClr>
              <a:buSzPts val="1400"/>
              <a:buFont typeface="Arial"/>
              <a:buNone/>
              <a:defRPr sz="2800">
                <a:solidFill>
                  <a:schemeClr val="dk1"/>
                </a:solidFill>
              </a:defRPr>
            </a:lvl7pPr>
            <a:lvl8pPr indent="0" lvl="7" rtl="0">
              <a:spcBef>
                <a:spcPts val="0"/>
              </a:spcBef>
              <a:spcAft>
                <a:spcPts val="0"/>
              </a:spcAft>
              <a:buClr>
                <a:schemeClr val="dk1"/>
              </a:buClr>
              <a:buSzPts val="1400"/>
              <a:buFont typeface="Arial"/>
              <a:buNone/>
              <a:defRPr sz="2800">
                <a:solidFill>
                  <a:schemeClr val="dk1"/>
                </a:solidFill>
              </a:defRPr>
            </a:lvl8pPr>
            <a:lvl9pPr indent="0" lvl="8" rtl="0">
              <a:spcBef>
                <a:spcPts val="0"/>
              </a:spcBef>
              <a:spcAft>
                <a:spcPts val="0"/>
              </a:spcAft>
              <a:buClr>
                <a:schemeClr val="dk1"/>
              </a:buClr>
              <a:buSzPts val="1400"/>
              <a:buFont typeface="Arial"/>
              <a:buNone/>
              <a:defRPr sz="2800">
                <a:solidFill>
                  <a:schemeClr val="dk1"/>
                </a:solidFill>
              </a:defRPr>
            </a:lvl9pPr>
          </a:lstStyle>
          <a:p/>
        </p:txBody>
      </p:sp>
      <p:sp>
        <p:nvSpPr>
          <p:cNvPr id="77" name="Google Shape;77;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78" name="Google Shape;78;p1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595959"/>
              </a:buClr>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0" name="Shape 120"/>
        <p:cNvGrpSpPr/>
        <p:nvPr/>
      </p:nvGrpSpPr>
      <p:grpSpPr>
        <a:xfrm>
          <a:off x="0" y="0"/>
          <a:ext cx="0" cy="0"/>
          <a:chOff x="0" y="0"/>
          <a:chExt cx="0" cy="0"/>
        </a:xfrm>
      </p:grpSpPr>
      <p:sp>
        <p:nvSpPr>
          <p:cNvPr id="121" name="Google Shape;121;p3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1pPr>
            <a:lvl2pPr indent="0" lvl="1" marL="0" marR="0" rtl="0" algn="l">
              <a:lnSpc>
                <a:spcPct val="100000"/>
              </a:lnSpc>
              <a:spcBef>
                <a:spcPts val="0"/>
              </a:spcBef>
              <a:spcAft>
                <a:spcPts val="0"/>
              </a:spcAft>
              <a:buClr>
                <a:schemeClr val="lt1"/>
              </a:buClr>
              <a:buSzPts val="1400"/>
              <a:buFont typeface="Trebuchet MS"/>
              <a:buNone/>
              <a:defRPr b="1" i="0" sz="3600" u="none" cap="none" strike="noStrike">
                <a:solidFill>
                  <a:schemeClr val="lt1"/>
                </a:solidFill>
                <a:latin typeface="Trebuchet MS"/>
                <a:ea typeface="Trebuchet MS"/>
                <a:cs typeface="Trebuchet MS"/>
                <a:sym typeface="Trebuchet MS"/>
              </a:defRPr>
            </a:lvl2pPr>
            <a:lvl3pPr indent="0" lvl="2"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3pPr>
            <a:lvl4pPr indent="0" lvl="3"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4pPr>
            <a:lvl5pPr indent="0" lvl="4"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5pPr>
            <a:lvl6pPr indent="0" lvl="5"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6pPr>
            <a:lvl7pPr indent="0" lvl="6"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7pPr>
            <a:lvl8pPr indent="0" lvl="7"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8pPr>
            <a:lvl9pPr indent="0" lvl="8" rtl="0">
              <a:spcBef>
                <a:spcPts val="0"/>
              </a:spcBef>
              <a:spcAft>
                <a:spcPts val="0"/>
              </a:spcAft>
              <a:buClr>
                <a:schemeClr val="lt1"/>
              </a:buClr>
              <a:buSzPts val="1400"/>
              <a:buFont typeface="Trebuchet MS"/>
              <a:buNone/>
              <a:defRPr b="1" sz="3600">
                <a:solidFill>
                  <a:schemeClr val="lt1"/>
                </a:solidFill>
                <a:latin typeface="Trebuchet MS"/>
                <a:ea typeface="Trebuchet MS"/>
                <a:cs typeface="Trebuchet MS"/>
                <a:sym typeface="Trebuchet MS"/>
              </a:defRPr>
            </a:lvl9pPr>
          </a:lstStyle>
          <a:p/>
        </p:txBody>
      </p:sp>
      <p:sp>
        <p:nvSpPr>
          <p:cNvPr id="122" name="Google Shape;122;p3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600"/>
              </a:spcBef>
              <a:spcAft>
                <a:spcPts val="0"/>
              </a:spcAft>
              <a:buClr>
                <a:schemeClr val="dk2"/>
              </a:buClr>
              <a:buSzPts val="1400"/>
              <a:buFont typeface="Trebuchet MS"/>
              <a:buNone/>
              <a:defRPr b="0" i="0" sz="30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48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480"/>
              </a:spcBef>
              <a:spcAft>
                <a:spcPts val="0"/>
              </a:spcAft>
              <a:buClr>
                <a:schemeClr val="dk2"/>
              </a:buClr>
              <a:buSzPts val="1400"/>
              <a:buFont typeface="Trebuchet MS"/>
              <a:buNone/>
              <a:defRPr b="0" i="0" sz="2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5pPr>
            <a:lvl6pPr indent="-228600" lvl="5" marL="27432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6pPr>
            <a:lvl7pPr indent="-228600" lvl="6" marL="32004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7pPr>
            <a:lvl8pPr indent="-228600" lvl="7" marL="36576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8pPr>
            <a:lvl9pPr indent="-228600" lvl="8" marL="4114800" marR="0" rtl="0" algn="l">
              <a:lnSpc>
                <a:spcPct val="100000"/>
              </a:lnSpc>
              <a:spcBef>
                <a:spcPts val="360"/>
              </a:spcBef>
              <a:spcAft>
                <a:spcPts val="0"/>
              </a:spcAft>
              <a:buClr>
                <a:schemeClr val="dk2"/>
              </a:buClr>
              <a:buSzPts val="1400"/>
              <a:buFont typeface="Trebuchet MS"/>
              <a:buNone/>
              <a:defRPr b="0" i="0" sz="1800" u="none" cap="none" strike="noStrike">
                <a:solidFill>
                  <a:schemeClr val="dk2"/>
                </a:solidFill>
                <a:latin typeface="Trebuchet MS"/>
                <a:ea typeface="Trebuchet MS"/>
                <a:cs typeface="Trebuchet MS"/>
                <a:sym typeface="Trebuchet MS"/>
              </a:defRPr>
            </a:lvl9pPr>
          </a:lstStyle>
          <a:p/>
        </p:txBody>
      </p:sp>
      <p:sp>
        <p:nvSpPr>
          <p:cNvPr id="123" name="Google Shape;123;p31"/>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hyperlink" Target="http://toolsforwriters.com/edm-workshop-writing-analytics-data-mining-writing-studies/" TargetMode="External"/><Relationship Id="rId4" Type="http://schemas.openxmlformats.org/officeDocument/2006/relationships/hyperlink" Target="https://docs.google.com/presentation/d/14jR6mTLTj6OaR02mTrp-r4jk3BUsv0CySpZVzo0kO1A/edit?usp=sharing" TargetMode="External"/><Relationship Id="rId10" Type="http://schemas.openxmlformats.org/officeDocument/2006/relationships/image" Target="../media/image31.png"/><Relationship Id="rId9" Type="http://schemas.openxmlformats.org/officeDocument/2006/relationships/hyperlink" Target="https://www.dropbox.com/sh/npp0l4uzqsphtop/AADAx3OPOMJS945evLSalZjfa?dl=0" TargetMode="External"/><Relationship Id="rId5" Type="http://schemas.openxmlformats.org/officeDocument/2006/relationships/hyperlink" Target="https://docs.google.com/document/d/10ZLbdsIE20HBpZjh687nQyRpHtjjw4RHHjueZcH0NZk/edit?usp=sharing" TargetMode="External"/><Relationship Id="rId6" Type="http://schemas.openxmlformats.org/officeDocument/2006/relationships/hyperlink" Target="https://www.mindomo.com/mindmap/ca5ed57213724c17958006ca2e975e45" TargetMode="External"/><Relationship Id="rId7" Type="http://schemas.openxmlformats.org/officeDocument/2006/relationships/hyperlink" Target="https://coggle.it/" TargetMode="External"/><Relationship Id="rId8" Type="http://schemas.openxmlformats.org/officeDocument/2006/relationships/hyperlink" Target="https://docs.google.com/drawing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hyperlink" Target="http://myreviewers.com/" TargetMode="External"/><Relationship Id="rId10" Type="http://schemas.openxmlformats.org/officeDocument/2006/relationships/hyperlink" Target="http://myreviewers.com/" TargetMode="External"/><Relationship Id="rId9" Type="http://schemas.openxmlformats.org/officeDocument/2006/relationships/hyperlink" Target="http://myreviewers.com/" TargetMode="External"/><Relationship Id="rId5" Type="http://schemas.openxmlformats.org/officeDocument/2006/relationships/hyperlink" Target="http://myreviewers.com/" TargetMode="External"/><Relationship Id="rId6" Type="http://schemas.openxmlformats.org/officeDocument/2006/relationships/hyperlink" Target="http://myreviewers.com/" TargetMode="External"/><Relationship Id="rId7" Type="http://schemas.openxmlformats.org/officeDocument/2006/relationships/hyperlink" Target="http://myreviewers.com/" TargetMode="External"/><Relationship Id="rId8" Type="http://schemas.openxmlformats.org/officeDocument/2006/relationships/hyperlink" Target="http://myreviewers.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hyperlink" Target="http://chemistry.usf.edu/peerleading/" TargetMode="External"/><Relationship Id="rId4" Type="http://schemas.openxmlformats.org/officeDocument/2006/relationships/image" Target="../media/image4.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xml"/><Relationship Id="rId3" Type="http://schemas.openxmlformats.org/officeDocument/2006/relationships/hyperlink" Target="https://coggle.it/" TargetMode="External"/><Relationship Id="rId4" Type="http://schemas.openxmlformats.org/officeDocument/2006/relationships/hyperlink" Target="https://docs.google.com/drawings/" TargetMode="External"/><Relationship Id="rId5" Type="http://schemas.openxmlformats.org/officeDocument/2006/relationships/hyperlink" Target="https://www.mindomo.com/mindmap/ca5ed57213724c17958006ca2e975e4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EDM 2016</a:t>
            </a:r>
            <a:endParaRPr/>
          </a:p>
        </p:txBody>
      </p:sp>
      <p:sp>
        <p:nvSpPr>
          <p:cNvPr id="167" name="Google Shape;167;p38"/>
          <p:cNvSpPr txBox="1"/>
          <p:nvPr>
            <p:ph idx="1" type="body"/>
          </p:nvPr>
        </p:nvSpPr>
        <p:spPr>
          <a:xfrm>
            <a:off x="311700" y="1152475"/>
            <a:ext cx="3344100" cy="339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Resources</a:t>
            </a:r>
            <a:endParaRPr b="1">
              <a:solidFill>
                <a:schemeClr val="dk1"/>
              </a:solidFill>
            </a:endParaRPr>
          </a:p>
          <a:p>
            <a:pPr indent="-317500" lvl="0" marL="457200" rtl="0" algn="l">
              <a:spcBef>
                <a:spcPts val="0"/>
              </a:spcBef>
              <a:spcAft>
                <a:spcPts val="0"/>
              </a:spcAft>
              <a:buSzPts val="1400"/>
              <a:buChar char="●"/>
            </a:pPr>
            <a:r>
              <a:rPr lang="en" u="sng">
                <a:solidFill>
                  <a:srgbClr val="1155CC"/>
                </a:solidFill>
                <a:hlinkClick r:id="rId3"/>
              </a:rPr>
              <a:t>Workshop Schedule</a:t>
            </a:r>
            <a:endParaRPr>
              <a:solidFill>
                <a:schemeClr val="dk1"/>
              </a:solidFill>
            </a:endParaRPr>
          </a:p>
          <a:p>
            <a:pPr indent="-317500" lvl="0" marL="457200" rtl="0" algn="l">
              <a:spcBef>
                <a:spcPts val="0"/>
              </a:spcBef>
              <a:spcAft>
                <a:spcPts val="0"/>
              </a:spcAft>
              <a:buSzPts val="1400"/>
              <a:buChar char="●"/>
            </a:pPr>
            <a:r>
              <a:rPr lang="en" u="sng">
                <a:solidFill>
                  <a:schemeClr val="hlink"/>
                </a:solidFill>
                <a:hlinkClick r:id="rId4"/>
              </a:rPr>
              <a:t>Mox Slides</a:t>
            </a:r>
            <a:endParaRPr>
              <a:solidFill>
                <a:schemeClr val="dk1"/>
              </a:solidFill>
            </a:endParaRPr>
          </a:p>
          <a:p>
            <a:pPr indent="-317500" lvl="0" marL="457200" rtl="0" algn="l">
              <a:spcBef>
                <a:spcPts val="0"/>
              </a:spcBef>
              <a:spcAft>
                <a:spcPts val="0"/>
              </a:spcAft>
              <a:buSzPts val="1400"/>
              <a:buChar char="●"/>
            </a:pPr>
            <a:r>
              <a:rPr lang="en" u="sng">
                <a:solidFill>
                  <a:srgbClr val="1155CC"/>
                </a:solidFill>
                <a:hlinkClick r:id="rId5"/>
              </a:rPr>
              <a:t>Google Notes for this Meeting</a:t>
            </a:r>
            <a:endParaRPr>
              <a:solidFill>
                <a:schemeClr val="dk1"/>
              </a:solidFill>
            </a:endParaRPr>
          </a:p>
          <a:p>
            <a:pPr indent="-317500" lvl="0" marL="457200" rtl="0" algn="l">
              <a:spcBef>
                <a:spcPts val="0"/>
              </a:spcBef>
              <a:spcAft>
                <a:spcPts val="0"/>
              </a:spcAft>
              <a:buSzPts val="1400"/>
              <a:buChar char="●"/>
            </a:pPr>
            <a:r>
              <a:rPr lang="en" u="sng">
                <a:solidFill>
                  <a:srgbClr val="1155CC"/>
                </a:solidFill>
                <a:hlinkClick r:id="rId6"/>
              </a:rPr>
              <a:t>Mindomo</a:t>
            </a:r>
            <a:r>
              <a:rPr lang="en">
                <a:solidFill>
                  <a:schemeClr val="dk1"/>
                </a:solidFill>
              </a:rPr>
              <a:t> version of WA</a:t>
            </a:r>
            <a:endParaRPr>
              <a:solidFill>
                <a:schemeClr val="dk1"/>
              </a:solidFill>
            </a:endParaRPr>
          </a:p>
          <a:p>
            <a:pPr indent="-342900" lvl="1" marL="914400" rtl="0" algn="l">
              <a:spcBef>
                <a:spcPts val="0"/>
              </a:spcBef>
              <a:spcAft>
                <a:spcPts val="0"/>
              </a:spcAft>
              <a:buClr>
                <a:schemeClr val="dk1"/>
              </a:buClr>
              <a:buSzPts val="1800"/>
              <a:buChar char="○"/>
            </a:pPr>
            <a:r>
              <a:rPr lang="en" sz="1800" u="sng">
                <a:solidFill>
                  <a:srgbClr val="1155CC"/>
                </a:solidFill>
                <a:hlinkClick r:id="rId7"/>
              </a:rPr>
              <a:t>Coggle</a:t>
            </a:r>
            <a:endParaRPr sz="1800">
              <a:solidFill>
                <a:schemeClr val="dk1"/>
              </a:solidFill>
            </a:endParaRPr>
          </a:p>
          <a:p>
            <a:pPr indent="-342900" lvl="1" marL="914400" rtl="0" algn="l">
              <a:spcBef>
                <a:spcPts val="0"/>
              </a:spcBef>
              <a:spcAft>
                <a:spcPts val="0"/>
              </a:spcAft>
              <a:buClr>
                <a:schemeClr val="dk1"/>
              </a:buClr>
              <a:buSzPts val="1800"/>
              <a:buChar char="○"/>
            </a:pPr>
            <a:r>
              <a:rPr lang="en" sz="1800" u="sng">
                <a:solidFill>
                  <a:srgbClr val="1155CC"/>
                </a:solidFill>
                <a:hlinkClick r:id="rId8"/>
              </a:rPr>
              <a:t>Google Drawings</a:t>
            </a:r>
            <a:endParaRPr sz="1800">
              <a:solidFill>
                <a:schemeClr val="dk1"/>
              </a:solidFill>
            </a:endParaRPr>
          </a:p>
          <a:p>
            <a:pPr indent="-317500" lvl="0" marL="457200" rtl="0" algn="l">
              <a:spcBef>
                <a:spcPts val="0"/>
              </a:spcBef>
              <a:spcAft>
                <a:spcPts val="0"/>
              </a:spcAft>
              <a:buSzPts val="1400"/>
              <a:buChar char="●"/>
            </a:pPr>
            <a:r>
              <a:rPr lang="en" u="sng">
                <a:solidFill>
                  <a:srgbClr val="1155CC"/>
                </a:solidFill>
                <a:hlinkClick r:id="rId9"/>
              </a:rPr>
              <a:t>Dropbox folder with the full articles</a:t>
            </a:r>
            <a:endParaRPr sz="1800">
              <a:solidFill>
                <a:schemeClr val="dk1"/>
              </a:solidFill>
            </a:endParaRPr>
          </a:p>
          <a:p>
            <a:pPr indent="0" lvl="0" marL="0" rtl="0" algn="l">
              <a:spcBef>
                <a:spcPts val="0"/>
              </a:spcBef>
              <a:spcAft>
                <a:spcPts val="1600"/>
              </a:spcAft>
              <a:buNone/>
            </a:pPr>
            <a:r>
              <a:t/>
            </a:r>
            <a:endParaRPr/>
          </a:p>
        </p:txBody>
      </p:sp>
      <p:pic>
        <p:nvPicPr>
          <p:cNvPr descr="Screen Shot 2016-06-29 at 6.56.17 AM.png" id="168" name="Google Shape;168;p38"/>
          <p:cNvPicPr preferRelativeResize="0"/>
          <p:nvPr/>
        </p:nvPicPr>
        <p:blipFill>
          <a:blip r:embed="rId10">
            <a:alphaModFix/>
          </a:blip>
          <a:stretch>
            <a:fillRect/>
          </a:stretch>
        </p:blipFill>
        <p:spPr>
          <a:xfrm>
            <a:off x="3552700" y="810300"/>
            <a:ext cx="5064899" cy="3522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0" i="0" lang="en" sz="2800" u="none" cap="none" strike="noStrike">
                <a:solidFill>
                  <a:schemeClr val="dk1"/>
                </a:solidFill>
                <a:latin typeface="Arial"/>
                <a:ea typeface="Arial"/>
                <a:cs typeface="Arial"/>
                <a:sym typeface="Arial"/>
              </a:rPr>
              <a:t>Grading Tools</a:t>
            </a:r>
            <a:endParaRPr/>
          </a:p>
        </p:txBody>
      </p:sp>
      <p:pic>
        <p:nvPicPr>
          <p:cNvPr id="227" name="Google Shape;227;p47"/>
          <p:cNvPicPr preferRelativeResize="0"/>
          <p:nvPr/>
        </p:nvPicPr>
        <p:blipFill rotWithShape="1">
          <a:blip r:embed="rId3">
            <a:alphaModFix/>
          </a:blip>
          <a:srcRect b="0" l="0" r="0" t="8650"/>
          <a:stretch/>
        </p:blipFill>
        <p:spPr>
          <a:xfrm>
            <a:off x="294237" y="222512"/>
            <a:ext cx="8555400" cy="4698600"/>
          </a:xfrm>
          <a:prstGeom prst="rect">
            <a:avLst/>
          </a:prstGeom>
          <a:noFill/>
          <a:ln>
            <a:noFill/>
          </a:ln>
        </p:spPr>
      </p:pic>
      <p:sp>
        <p:nvSpPr>
          <p:cNvPr id="228" name="Google Shape;228;p47"/>
          <p:cNvSpPr/>
          <p:nvPr/>
        </p:nvSpPr>
        <p:spPr>
          <a:xfrm>
            <a:off x="4176050" y="515050"/>
            <a:ext cx="2136900" cy="856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7"/>
          <p:cNvSpPr/>
          <p:nvPr/>
        </p:nvSpPr>
        <p:spPr>
          <a:xfrm>
            <a:off x="6048300" y="1906325"/>
            <a:ext cx="2575200" cy="1128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0" i="0" lang="en" sz="2800" u="none" cap="none" strike="noStrike">
                <a:solidFill>
                  <a:schemeClr val="dk1"/>
                </a:solidFill>
                <a:latin typeface="Arial"/>
                <a:ea typeface="Arial"/>
                <a:cs typeface="Arial"/>
                <a:sym typeface="Arial"/>
              </a:rPr>
              <a:t>Peer Review</a:t>
            </a:r>
            <a:endParaRPr/>
          </a:p>
        </p:txBody>
      </p:sp>
      <p:pic>
        <p:nvPicPr>
          <p:cNvPr id="235" name="Google Shape;235;p48"/>
          <p:cNvPicPr preferRelativeResize="0"/>
          <p:nvPr/>
        </p:nvPicPr>
        <p:blipFill rotWithShape="1">
          <a:blip r:embed="rId3">
            <a:alphaModFix/>
          </a:blip>
          <a:srcRect b="0" l="0" r="0" t="8650"/>
          <a:stretch/>
        </p:blipFill>
        <p:spPr>
          <a:xfrm>
            <a:off x="294237" y="222512"/>
            <a:ext cx="8555400" cy="469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0" i="0" lang="en" sz="2800" u="none" cap="none" strike="noStrike">
                <a:solidFill>
                  <a:schemeClr val="dk1"/>
                </a:solidFill>
                <a:latin typeface="Arial"/>
                <a:ea typeface="Arial"/>
                <a:cs typeface="Arial"/>
                <a:sym typeface="Arial"/>
              </a:rPr>
              <a:t>Revision Plan</a:t>
            </a:r>
            <a:endParaRPr/>
          </a:p>
        </p:txBody>
      </p:sp>
      <p:pic>
        <p:nvPicPr>
          <p:cNvPr id="241" name="Google Shape;241;p49"/>
          <p:cNvPicPr preferRelativeResize="0"/>
          <p:nvPr/>
        </p:nvPicPr>
        <p:blipFill rotWithShape="1">
          <a:blip r:embed="rId3">
            <a:alphaModFix/>
          </a:blip>
          <a:srcRect b="0" l="0" r="0" t="8650"/>
          <a:stretch/>
        </p:blipFill>
        <p:spPr>
          <a:xfrm>
            <a:off x="294237" y="222512"/>
            <a:ext cx="8555400" cy="469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Arial"/>
              <a:buNone/>
            </a:pPr>
            <a:r>
              <a:t/>
            </a:r>
            <a:endParaRPr b="0" i="0" sz="1800" u="none" cap="none" strike="noStrike">
              <a:solidFill>
                <a:schemeClr val="dk2"/>
              </a:solidFill>
              <a:latin typeface="Arial"/>
              <a:ea typeface="Arial"/>
              <a:cs typeface="Arial"/>
              <a:sym typeface="Arial"/>
            </a:endParaRPr>
          </a:p>
        </p:txBody>
      </p:sp>
      <p:pic>
        <p:nvPicPr>
          <p:cNvPr id="247" name="Google Shape;247;p50"/>
          <p:cNvPicPr preferRelativeResize="0"/>
          <p:nvPr/>
        </p:nvPicPr>
        <p:blipFill rotWithShape="1">
          <a:blip r:embed="rId3">
            <a:alphaModFix/>
          </a:blip>
          <a:srcRect b="0" l="0" r="0" t="0"/>
          <a:stretch/>
        </p:blipFill>
        <p:spPr>
          <a:xfrm>
            <a:off x="86068" y="683209"/>
            <a:ext cx="9429900" cy="4320300"/>
          </a:xfrm>
          <a:prstGeom prst="rect">
            <a:avLst/>
          </a:prstGeom>
          <a:noFill/>
          <a:ln>
            <a:noFill/>
          </a:ln>
        </p:spPr>
      </p:pic>
      <p:sp>
        <p:nvSpPr>
          <p:cNvPr id="248" name="Google Shape;248;p50"/>
          <p:cNvSpPr/>
          <p:nvPr/>
        </p:nvSpPr>
        <p:spPr>
          <a:xfrm>
            <a:off x="3708415" y="91967"/>
            <a:ext cx="2185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400" u="sng" cap="none" strike="noStrike">
                <a:solidFill>
                  <a:schemeClr val="hlink"/>
                </a:solidFill>
                <a:latin typeface="Arial"/>
                <a:ea typeface="Arial"/>
                <a:cs typeface="Arial"/>
                <a:sym typeface="Arial"/>
                <a:hlinkClick r:id="rId4"/>
              </a:rPr>
              <a:t>http://</a:t>
            </a:r>
            <a:r>
              <a:rPr lang="en" u="sng">
                <a:solidFill>
                  <a:schemeClr val="hlink"/>
                </a:solidFill>
                <a:hlinkClick r:id="rId5"/>
              </a:rPr>
              <a:t>m</a:t>
            </a:r>
            <a:r>
              <a:rPr b="0" i="0" lang="en" sz="1400" u="sng" cap="none" strike="noStrike">
                <a:solidFill>
                  <a:schemeClr val="hlink"/>
                </a:solidFill>
                <a:latin typeface="Arial"/>
                <a:ea typeface="Arial"/>
                <a:cs typeface="Arial"/>
                <a:sym typeface="Arial"/>
                <a:hlinkClick r:id="rId6"/>
              </a:rPr>
              <a:t>y</a:t>
            </a:r>
            <a:r>
              <a:rPr lang="en" u="sng">
                <a:solidFill>
                  <a:schemeClr val="hlink"/>
                </a:solidFill>
                <a:hlinkClick r:id="rId7"/>
              </a:rPr>
              <a:t>r</a:t>
            </a:r>
            <a:r>
              <a:rPr b="0" i="0" lang="en" sz="1400" u="sng" cap="none" strike="noStrike">
                <a:solidFill>
                  <a:schemeClr val="hlink"/>
                </a:solidFill>
                <a:latin typeface="Arial"/>
                <a:ea typeface="Arial"/>
                <a:cs typeface="Arial"/>
                <a:sym typeface="Arial"/>
                <a:hlinkClick r:id="rId8"/>
              </a:rPr>
              <a:t>eviewers.</a:t>
            </a:r>
            <a:r>
              <a:rPr lang="en" u="sng">
                <a:solidFill>
                  <a:schemeClr val="hlink"/>
                </a:solidFill>
                <a:hlinkClick r:id="rId9"/>
              </a:rPr>
              <a:t>c</a:t>
            </a:r>
            <a:r>
              <a:rPr b="0" i="0" lang="en" sz="1400" u="sng" cap="none" strike="noStrike">
                <a:solidFill>
                  <a:schemeClr val="hlink"/>
                </a:solidFill>
                <a:latin typeface="Arial"/>
                <a:ea typeface="Arial"/>
                <a:cs typeface="Arial"/>
                <a:sym typeface="Arial"/>
                <a:hlinkClick r:id="rId10"/>
              </a:rPr>
              <a:t>om</a:t>
            </a:r>
            <a:r>
              <a:rPr b="0" i="0" lang="en"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51"/>
          <p:cNvSpPr txBox="1"/>
          <p:nvPr>
            <p:ph type="title"/>
          </p:nvPr>
        </p:nvSpPr>
        <p:spPr>
          <a:xfrm>
            <a:off x="264150" y="165580"/>
            <a:ext cx="8520600" cy="4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0" i="0" lang="en" sz="2800" u="none" cap="none" strike="noStrike">
                <a:solidFill>
                  <a:schemeClr val="dk1"/>
                </a:solidFill>
                <a:latin typeface="Arial"/>
                <a:ea typeface="Arial"/>
                <a:cs typeface="Arial"/>
                <a:sym typeface="Arial"/>
              </a:rPr>
              <a:t>My Reviewers @ USF</a:t>
            </a:r>
            <a:endParaRPr b="0" i="0" sz="2800" u="none" cap="none" strike="noStrike">
              <a:solidFill>
                <a:schemeClr val="dk1"/>
              </a:solidFill>
              <a:latin typeface="Arial"/>
              <a:ea typeface="Arial"/>
              <a:cs typeface="Arial"/>
              <a:sym typeface="Arial"/>
            </a:endParaRPr>
          </a:p>
        </p:txBody>
      </p:sp>
      <p:sp>
        <p:nvSpPr>
          <p:cNvPr id="254" name="Google Shape;254;p51"/>
          <p:cNvSpPr txBox="1"/>
          <p:nvPr>
            <p:ph idx="1" type="body"/>
          </p:nvPr>
        </p:nvSpPr>
        <p:spPr>
          <a:xfrm>
            <a:off x="463138" y="688769"/>
            <a:ext cx="4213500" cy="3880200"/>
          </a:xfrm>
          <a:prstGeom prst="rect">
            <a:avLst/>
          </a:prstGeom>
          <a:noFill/>
          <a:ln>
            <a:noFill/>
          </a:ln>
        </p:spPr>
        <p:txBody>
          <a:bodyPr anchorCtr="0" anchor="t" bIns="91425" lIns="91425" spcFirstLastPara="1" rIns="91425" wrap="square" tIns="91425">
            <a:noAutofit/>
          </a:bodyPr>
          <a:lstStyle/>
          <a:p>
            <a:pPr indent="0" lvl="0" marL="0" marR="0" rtl="0" algn="l">
              <a:lnSpc>
                <a:spcPct val="180000"/>
              </a:lnSpc>
              <a:spcBef>
                <a:spcPts val="0"/>
              </a:spcBef>
              <a:spcAft>
                <a:spcPts val="0"/>
              </a:spcAft>
              <a:buClr>
                <a:schemeClr val="dk1"/>
              </a:buClr>
              <a:buFont typeface="Arial"/>
              <a:buNone/>
            </a:pPr>
            <a:r>
              <a:rPr b="0" i="0" lang="en" sz="1400" u="none" cap="none" strike="noStrike">
                <a:solidFill>
                  <a:srgbClr val="555555"/>
                </a:solidFill>
                <a:highlight>
                  <a:srgbClr val="FFFFFF"/>
                </a:highlight>
                <a:latin typeface="Arial"/>
                <a:ea typeface="Arial"/>
                <a:cs typeface="Arial"/>
                <a:sym typeface="Arial"/>
              </a:rPr>
              <a:t>From the Fall 2009 to the Spring of 2016, students have completed 253,148 peer reviews and instructors have completed 174,366 reviews</a:t>
            </a:r>
            <a:endParaRPr/>
          </a:p>
          <a:p>
            <a:pPr indent="0" lvl="0" marL="0" marR="0" rtl="0" algn="l">
              <a:lnSpc>
                <a:spcPct val="180000"/>
              </a:lnSpc>
              <a:spcBef>
                <a:spcPts val="1800"/>
              </a:spcBef>
              <a:spcAft>
                <a:spcPts val="0"/>
              </a:spcAft>
              <a:buClr>
                <a:schemeClr val="dk1"/>
              </a:buClr>
              <a:buFont typeface="Arial"/>
              <a:buNone/>
            </a:pPr>
            <a:r>
              <a:t/>
            </a:r>
            <a:endParaRPr b="0" i="0" sz="1050" u="none" cap="none" strike="noStrike">
              <a:solidFill>
                <a:srgbClr val="555555"/>
              </a:solidFill>
              <a:highlight>
                <a:srgbClr val="FFFFFF"/>
              </a:highlight>
              <a:latin typeface="Arial"/>
              <a:ea typeface="Arial"/>
              <a:cs typeface="Arial"/>
              <a:sym typeface="Arial"/>
            </a:endParaRPr>
          </a:p>
        </p:txBody>
      </p:sp>
      <p:pic>
        <p:nvPicPr>
          <p:cNvPr id="255" name="Google Shape;255;p51"/>
          <p:cNvPicPr preferRelativeResize="0"/>
          <p:nvPr/>
        </p:nvPicPr>
        <p:blipFill rotWithShape="1">
          <a:blip r:embed="rId3">
            <a:alphaModFix/>
          </a:blip>
          <a:srcRect b="0" l="0" r="0" t="0"/>
          <a:stretch/>
        </p:blipFill>
        <p:spPr>
          <a:xfrm>
            <a:off x="4883913" y="349266"/>
            <a:ext cx="3429000" cy="523800"/>
          </a:xfrm>
          <a:prstGeom prst="rect">
            <a:avLst/>
          </a:prstGeom>
          <a:noFill/>
          <a:ln>
            <a:noFill/>
          </a:ln>
        </p:spPr>
      </p:pic>
      <p:pic>
        <p:nvPicPr>
          <p:cNvPr id="256" name="Google Shape;256;p51"/>
          <p:cNvPicPr preferRelativeResize="0"/>
          <p:nvPr/>
        </p:nvPicPr>
        <p:blipFill rotWithShape="1">
          <a:blip r:embed="rId4">
            <a:alphaModFix/>
          </a:blip>
          <a:srcRect b="0" l="0" r="0" t="0"/>
          <a:stretch/>
        </p:blipFill>
        <p:spPr>
          <a:xfrm>
            <a:off x="4732475" y="1276512"/>
            <a:ext cx="4052400" cy="2701500"/>
          </a:xfrm>
          <a:prstGeom prst="rect">
            <a:avLst/>
          </a:prstGeom>
          <a:noFill/>
          <a:ln>
            <a:noFill/>
          </a:ln>
        </p:spPr>
      </p:pic>
      <p:pic>
        <p:nvPicPr>
          <p:cNvPr id="257" name="Google Shape;257;p51"/>
          <p:cNvPicPr preferRelativeResize="0"/>
          <p:nvPr/>
        </p:nvPicPr>
        <p:blipFill rotWithShape="1">
          <a:blip r:embed="rId5">
            <a:alphaModFix/>
          </a:blip>
          <a:srcRect b="0" l="0" r="0" t="0"/>
          <a:stretch/>
        </p:blipFill>
        <p:spPr>
          <a:xfrm>
            <a:off x="1122824" y="2179533"/>
            <a:ext cx="2178600" cy="238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52"/>
          <p:cNvSpPr txBox="1"/>
          <p:nvPr>
            <p:ph type="title"/>
          </p:nvPr>
        </p:nvSpPr>
        <p:spPr>
          <a:xfrm>
            <a:off x="311650" y="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0" i="0" lang="en" sz="2800" u="none" cap="none" strike="noStrike">
                <a:solidFill>
                  <a:schemeClr val="dk1"/>
                </a:solidFill>
                <a:latin typeface="Arial"/>
                <a:ea typeface="Arial"/>
                <a:cs typeface="Arial"/>
                <a:sym typeface="Arial"/>
              </a:rPr>
              <a:t>Chemistry Courses @ USF</a:t>
            </a:r>
            <a:endParaRPr b="0" i="0" sz="2800" u="none" cap="none" strike="noStrike">
              <a:solidFill>
                <a:schemeClr val="dk1"/>
              </a:solidFill>
              <a:latin typeface="Arial"/>
              <a:ea typeface="Arial"/>
              <a:cs typeface="Arial"/>
              <a:sym typeface="Arial"/>
            </a:endParaRPr>
          </a:p>
        </p:txBody>
      </p:sp>
      <p:sp>
        <p:nvSpPr>
          <p:cNvPr id="263" name="Google Shape;263;p52"/>
          <p:cNvSpPr txBox="1"/>
          <p:nvPr>
            <p:ph idx="1" type="body"/>
          </p:nvPr>
        </p:nvSpPr>
        <p:spPr>
          <a:xfrm>
            <a:off x="178129" y="648991"/>
            <a:ext cx="4773900" cy="4275000"/>
          </a:xfrm>
          <a:prstGeom prst="rect">
            <a:avLst/>
          </a:prstGeom>
          <a:noFill/>
          <a:ln>
            <a:noFill/>
          </a:ln>
        </p:spPr>
        <p:txBody>
          <a:bodyPr anchorCtr="0" anchor="t" bIns="91425" lIns="91425" spcFirstLastPara="1" rIns="91425" wrap="square" tIns="91425">
            <a:noAutofit/>
          </a:bodyPr>
          <a:lstStyle/>
          <a:p>
            <a:pPr indent="-304800" lvl="0" marL="698500" marR="0" rtl="0" algn="l">
              <a:lnSpc>
                <a:spcPct val="150000"/>
              </a:lnSpc>
              <a:spcBef>
                <a:spcPts val="0"/>
              </a:spcBef>
              <a:spcAft>
                <a:spcPts val="0"/>
              </a:spcAft>
              <a:buClr>
                <a:srgbClr val="555555"/>
              </a:buClr>
              <a:buFont typeface="Arial"/>
              <a:buNone/>
            </a:pPr>
            <a:r>
              <a:rPr b="0" i="0" lang="en" sz="1400" u="none" cap="none" strike="noStrike">
                <a:solidFill>
                  <a:srgbClr val="555555"/>
                </a:solidFill>
                <a:highlight>
                  <a:srgbClr val="FFFFFF"/>
                </a:highlight>
                <a:latin typeface="Arial"/>
                <a:ea typeface="Arial"/>
                <a:cs typeface="Arial"/>
                <a:sym typeface="Arial"/>
              </a:rPr>
              <a:t>We began our partnership with the USF Chemistry department in the Spring 2016 term. The courses that use </a:t>
            </a:r>
            <a:r>
              <a:rPr b="0" i="1" lang="en" sz="1400" u="none" cap="none" strike="noStrike">
                <a:solidFill>
                  <a:srgbClr val="555555"/>
                </a:solidFill>
                <a:highlight>
                  <a:srgbClr val="FFFFFF"/>
                </a:highlight>
                <a:latin typeface="Arial"/>
                <a:ea typeface="Arial"/>
                <a:cs typeface="Arial"/>
                <a:sym typeface="Arial"/>
              </a:rPr>
              <a:t>My Reviewers</a:t>
            </a:r>
            <a:r>
              <a:rPr b="0" i="0" lang="en" sz="1400" u="none" cap="none" strike="noStrike">
                <a:solidFill>
                  <a:srgbClr val="555555"/>
                </a:solidFill>
                <a:highlight>
                  <a:srgbClr val="FFFFFF"/>
                </a:highlight>
                <a:latin typeface="Arial"/>
                <a:ea typeface="Arial"/>
                <a:cs typeface="Arial"/>
                <a:sym typeface="Arial"/>
              </a:rPr>
              <a:t> include:</a:t>
            </a:r>
            <a:endParaRPr/>
          </a:p>
          <a:p>
            <a:pPr indent="-304800" lvl="2" marL="1371600" marR="0" rtl="0" algn="l">
              <a:lnSpc>
                <a:spcPct val="150000"/>
              </a:lnSpc>
              <a:spcBef>
                <a:spcPts val="500"/>
              </a:spcBef>
              <a:spcAft>
                <a:spcPts val="0"/>
              </a:spcAft>
              <a:buClr>
                <a:srgbClr val="555555"/>
              </a:buClr>
              <a:buFont typeface="Arial"/>
              <a:buNone/>
            </a:pPr>
            <a:r>
              <a:rPr b="0" i="0" lang="en" sz="1400" u="sng" cap="none" strike="noStrike">
                <a:solidFill>
                  <a:schemeClr val="hlink"/>
                </a:solidFill>
                <a:highlight>
                  <a:srgbClr val="FFFFFF"/>
                </a:highlight>
                <a:latin typeface="Arial"/>
                <a:ea typeface="Arial"/>
                <a:cs typeface="Arial"/>
                <a:sym typeface="Arial"/>
                <a:hlinkClick r:id="rId3"/>
              </a:rPr>
              <a:t>CHM 3941 </a:t>
            </a:r>
            <a:r>
              <a:rPr b="0" i="0" lang="en" sz="1400" u="none" cap="none" strike="noStrike">
                <a:solidFill>
                  <a:srgbClr val="555555"/>
                </a:solidFill>
                <a:highlight>
                  <a:srgbClr val="FFFFFF"/>
                </a:highlight>
                <a:latin typeface="Arial"/>
                <a:ea typeface="Arial"/>
                <a:cs typeface="Arial"/>
                <a:sym typeface="Arial"/>
              </a:rPr>
              <a:t>(Peer Leading)</a:t>
            </a:r>
            <a:endParaRPr/>
          </a:p>
          <a:p>
            <a:pPr indent="-304800" lvl="2" marL="1371600" marR="0" rtl="0" algn="l">
              <a:lnSpc>
                <a:spcPct val="150000"/>
              </a:lnSpc>
              <a:spcBef>
                <a:spcPts val="500"/>
              </a:spcBef>
              <a:spcAft>
                <a:spcPts val="0"/>
              </a:spcAft>
              <a:buClr>
                <a:srgbClr val="555555"/>
              </a:buClr>
              <a:buFont typeface="Arial"/>
              <a:buNone/>
            </a:pPr>
            <a:r>
              <a:rPr b="0" i="0" lang="en" sz="1400" u="none" cap="none" strike="noStrike">
                <a:solidFill>
                  <a:srgbClr val="555555"/>
                </a:solidFill>
                <a:highlight>
                  <a:srgbClr val="FFFFFF"/>
                </a:highlight>
                <a:latin typeface="Arial"/>
                <a:ea typeface="Arial"/>
                <a:cs typeface="Arial"/>
                <a:sym typeface="Arial"/>
              </a:rPr>
              <a:t>CHM 4411 (Physical Chem)</a:t>
            </a:r>
            <a:endParaRPr/>
          </a:p>
          <a:p>
            <a:pPr indent="-304800" lvl="2" marL="1371600" marR="0" rtl="0" algn="l">
              <a:lnSpc>
                <a:spcPct val="150000"/>
              </a:lnSpc>
              <a:spcBef>
                <a:spcPts val="500"/>
              </a:spcBef>
              <a:spcAft>
                <a:spcPts val="0"/>
              </a:spcAft>
              <a:buClr>
                <a:srgbClr val="555555"/>
              </a:buClr>
              <a:buFont typeface="Arial"/>
              <a:buNone/>
            </a:pPr>
            <a:r>
              <a:rPr b="0" i="0" lang="en" sz="1400" u="none" cap="none" strike="noStrike">
                <a:solidFill>
                  <a:srgbClr val="555555"/>
                </a:solidFill>
                <a:highlight>
                  <a:srgbClr val="FFFFFF"/>
                </a:highlight>
                <a:latin typeface="Arial"/>
                <a:ea typeface="Arial"/>
                <a:cs typeface="Arial"/>
                <a:sym typeface="Arial"/>
              </a:rPr>
              <a:t>CHM 2045 (Gen Chem 1)</a:t>
            </a:r>
            <a:endParaRPr/>
          </a:p>
          <a:p>
            <a:pPr indent="-304800" lvl="2" marL="1371600" marR="0" rtl="0" algn="l">
              <a:lnSpc>
                <a:spcPct val="150000"/>
              </a:lnSpc>
              <a:spcBef>
                <a:spcPts val="500"/>
              </a:spcBef>
              <a:spcAft>
                <a:spcPts val="0"/>
              </a:spcAft>
              <a:buClr>
                <a:srgbClr val="555555"/>
              </a:buClr>
              <a:buFont typeface="Arial"/>
              <a:buNone/>
            </a:pPr>
            <a:r>
              <a:rPr b="0" i="0" lang="en" sz="1400" u="none" cap="none" strike="noStrike">
                <a:solidFill>
                  <a:srgbClr val="555555"/>
                </a:solidFill>
                <a:highlight>
                  <a:srgbClr val="FFFFFF"/>
                </a:highlight>
                <a:latin typeface="Arial"/>
                <a:ea typeface="Arial"/>
                <a:cs typeface="Arial"/>
                <a:sym typeface="Arial"/>
              </a:rPr>
              <a:t>CHM 2046 (Gen Chem 2).</a:t>
            </a:r>
            <a:endParaRPr/>
          </a:p>
          <a:p>
            <a:pPr indent="-304800" lvl="0" marL="698500" marR="0" rtl="0" algn="l">
              <a:lnSpc>
                <a:spcPct val="150000"/>
              </a:lnSpc>
              <a:spcBef>
                <a:spcPts val="500"/>
              </a:spcBef>
              <a:spcAft>
                <a:spcPts val="0"/>
              </a:spcAft>
              <a:buClr>
                <a:srgbClr val="555555"/>
              </a:buClr>
              <a:buFont typeface="Arial"/>
              <a:buNone/>
            </a:pPr>
            <a:r>
              <a:rPr b="0" i="0" lang="en" sz="1400" u="none" cap="none" strike="noStrike">
                <a:solidFill>
                  <a:srgbClr val="555555"/>
                </a:solidFill>
                <a:highlight>
                  <a:srgbClr val="FFFFFF"/>
                </a:highlight>
                <a:latin typeface="Arial"/>
                <a:ea typeface="Arial"/>
                <a:cs typeface="Arial"/>
                <a:sym typeface="Arial"/>
              </a:rPr>
              <a:t>Courses use </a:t>
            </a:r>
            <a:r>
              <a:rPr b="0" i="1" lang="en" sz="1400" u="none" cap="none" strike="noStrike">
                <a:solidFill>
                  <a:srgbClr val="555555"/>
                </a:solidFill>
                <a:highlight>
                  <a:srgbClr val="FFFFFF"/>
                </a:highlight>
                <a:latin typeface="Arial"/>
                <a:ea typeface="Arial"/>
                <a:cs typeface="Arial"/>
                <a:sym typeface="Arial"/>
              </a:rPr>
              <a:t>My Reviewers</a:t>
            </a:r>
            <a:r>
              <a:rPr b="0" i="0" lang="en" sz="1400" u="none" cap="none" strike="noStrike">
                <a:solidFill>
                  <a:srgbClr val="555555"/>
                </a:solidFill>
                <a:highlight>
                  <a:srgbClr val="FFFFFF"/>
                </a:highlight>
                <a:latin typeface="Arial"/>
                <a:ea typeface="Arial"/>
                <a:cs typeface="Arial"/>
                <a:sym typeface="Arial"/>
              </a:rPr>
              <a:t> for peer reviews and final grading of lab and research reports</a:t>
            </a:r>
            <a:endParaRPr/>
          </a:p>
          <a:p>
            <a:pPr indent="-304800" lvl="0" marL="698500" marR="0" rtl="0" algn="l">
              <a:lnSpc>
                <a:spcPct val="150000"/>
              </a:lnSpc>
              <a:spcBef>
                <a:spcPts val="500"/>
              </a:spcBef>
              <a:spcAft>
                <a:spcPts val="0"/>
              </a:spcAft>
              <a:buClr>
                <a:srgbClr val="555555"/>
              </a:buClr>
              <a:buFont typeface="Arial"/>
              <a:buNone/>
            </a:pPr>
            <a:r>
              <a:rPr b="0" i="0" lang="en" sz="1400" u="none" cap="none" strike="noStrike">
                <a:solidFill>
                  <a:srgbClr val="555555"/>
                </a:solidFill>
                <a:highlight>
                  <a:srgbClr val="FFFFFF"/>
                </a:highlight>
                <a:latin typeface="Arial"/>
                <a:ea typeface="Arial"/>
                <a:cs typeface="Arial"/>
                <a:sym typeface="Arial"/>
              </a:rPr>
              <a:t>N = 2,027 students and 6,517 reviews</a:t>
            </a:r>
            <a:endParaRPr b="0" i="0" sz="1400" u="none" cap="none" strike="noStrike">
              <a:solidFill>
                <a:srgbClr val="555555"/>
              </a:solidFill>
              <a:highlight>
                <a:srgbClr val="FFFFFF"/>
              </a:highlight>
              <a:latin typeface="Arial"/>
              <a:ea typeface="Arial"/>
              <a:cs typeface="Arial"/>
              <a:sym typeface="Arial"/>
            </a:endParaRPr>
          </a:p>
          <a:p>
            <a:pPr indent="0" lvl="0" marL="0" marR="0" rtl="0" algn="l">
              <a:lnSpc>
                <a:spcPct val="115000"/>
              </a:lnSpc>
              <a:spcBef>
                <a:spcPts val="500"/>
              </a:spcBef>
              <a:spcAft>
                <a:spcPts val="0"/>
              </a:spcAft>
              <a:buClr>
                <a:schemeClr val="dk2"/>
              </a:buClr>
              <a:buFont typeface="Arial"/>
              <a:buNone/>
            </a:pPr>
            <a:r>
              <a:t/>
            </a:r>
            <a:endParaRPr b="0" i="0" sz="1800" u="none" cap="none" strike="noStrike">
              <a:solidFill>
                <a:schemeClr val="dk2"/>
              </a:solidFill>
              <a:latin typeface="Arial"/>
              <a:ea typeface="Arial"/>
              <a:cs typeface="Arial"/>
              <a:sym typeface="Arial"/>
            </a:endParaRPr>
          </a:p>
        </p:txBody>
      </p:sp>
      <p:pic>
        <p:nvPicPr>
          <p:cNvPr id="264" name="Google Shape;264;p52"/>
          <p:cNvPicPr preferRelativeResize="0"/>
          <p:nvPr/>
        </p:nvPicPr>
        <p:blipFill rotWithShape="1">
          <a:blip r:embed="rId4">
            <a:alphaModFix/>
          </a:blip>
          <a:srcRect b="0" l="0" r="0" t="0"/>
          <a:stretch/>
        </p:blipFill>
        <p:spPr>
          <a:xfrm>
            <a:off x="6112799" y="1566398"/>
            <a:ext cx="2190900" cy="3295500"/>
          </a:xfrm>
          <a:prstGeom prst="rect">
            <a:avLst/>
          </a:prstGeom>
          <a:noFill/>
          <a:ln>
            <a:noFill/>
          </a:ln>
        </p:spPr>
      </p:pic>
      <p:pic>
        <p:nvPicPr>
          <p:cNvPr id="265" name="Google Shape;265;p52"/>
          <p:cNvPicPr preferRelativeResize="0"/>
          <p:nvPr/>
        </p:nvPicPr>
        <p:blipFill rotWithShape="1">
          <a:blip r:embed="rId5">
            <a:alphaModFix/>
          </a:blip>
          <a:srcRect b="0" l="0" r="0" t="0"/>
          <a:stretch/>
        </p:blipFill>
        <p:spPr>
          <a:xfrm>
            <a:off x="5403250" y="697821"/>
            <a:ext cx="3429000" cy="523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53"/>
          <p:cNvSpPr txBox="1"/>
          <p:nvPr>
            <p:ph idx="1" type="body"/>
          </p:nvPr>
        </p:nvSpPr>
        <p:spPr>
          <a:xfrm>
            <a:off x="437960" y="4406309"/>
            <a:ext cx="8229600" cy="73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0" i="0" lang="en" sz="3000" u="none" cap="none" strike="noStrike">
                <a:solidFill>
                  <a:srgbClr val="FFFFFF"/>
                </a:solidFill>
                <a:latin typeface="Trebuchet MS"/>
                <a:ea typeface="Trebuchet MS"/>
                <a:cs typeface="Trebuchet MS"/>
                <a:sym typeface="Trebuchet MS"/>
              </a:rPr>
              <a:t>Improve mentoring</a:t>
            </a:r>
            <a:endParaRPr b="0" i="0" sz="3000" u="none" cap="none" strike="noStrike">
              <a:solidFill>
                <a:srgbClr val="FFFFFF"/>
              </a:solidFill>
              <a:latin typeface="Trebuchet MS"/>
              <a:ea typeface="Trebuchet MS"/>
              <a:cs typeface="Trebuchet MS"/>
              <a:sym typeface="Trebuchet MS"/>
            </a:endParaRPr>
          </a:p>
        </p:txBody>
      </p:sp>
      <p:sp>
        <p:nvSpPr>
          <p:cNvPr id="271" name="Google Shape;271;p53"/>
          <p:cNvSpPr txBox="1"/>
          <p:nvPr/>
        </p:nvSpPr>
        <p:spPr>
          <a:xfrm>
            <a:off x="485125" y="3717300"/>
            <a:ext cx="1995600" cy="31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Source: Vieregge 2011</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72" name="Google Shape;272;p53"/>
          <p:cNvPicPr preferRelativeResize="0"/>
          <p:nvPr/>
        </p:nvPicPr>
        <p:blipFill rotWithShape="1">
          <a:blip r:embed="rId3">
            <a:alphaModFix/>
          </a:blip>
          <a:srcRect b="0" l="0" r="0" t="0"/>
          <a:stretch/>
        </p:blipFill>
        <p:spPr>
          <a:xfrm>
            <a:off x="5946599" y="3"/>
            <a:ext cx="3197400" cy="2648700"/>
          </a:xfrm>
          <a:prstGeom prst="rect">
            <a:avLst/>
          </a:prstGeom>
          <a:noFill/>
          <a:ln>
            <a:noFill/>
          </a:ln>
        </p:spPr>
      </p:pic>
      <p:pic>
        <p:nvPicPr>
          <p:cNvPr descr="Screen Shot 2015-06-14 at 8.50.48 AM.png" id="273" name="Google Shape;273;p53"/>
          <p:cNvPicPr preferRelativeResize="0"/>
          <p:nvPr/>
        </p:nvPicPr>
        <p:blipFill rotWithShape="1">
          <a:blip r:embed="rId4">
            <a:alphaModFix/>
          </a:blip>
          <a:srcRect b="0" l="0" r="0" t="0"/>
          <a:stretch/>
        </p:blipFill>
        <p:spPr>
          <a:xfrm>
            <a:off x="-9" y="-8"/>
            <a:ext cx="5791200" cy="3771900"/>
          </a:xfrm>
          <a:prstGeom prst="rect">
            <a:avLst/>
          </a:prstGeom>
          <a:noFill/>
          <a:ln>
            <a:noFill/>
          </a:ln>
        </p:spPr>
      </p:pic>
      <p:sp>
        <p:nvSpPr>
          <p:cNvPr id="274" name="Google Shape;274;p53"/>
          <p:cNvSpPr txBox="1"/>
          <p:nvPr/>
        </p:nvSpPr>
        <p:spPr>
          <a:xfrm>
            <a:off x="5767710" y="2589476"/>
            <a:ext cx="3288600" cy="116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Grading (and commenting) habits by instructors are measurably consistent from one semester to another for individual raters, but some rate higher than others.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54"/>
          <p:cNvSpPr txBox="1"/>
          <p:nvPr>
            <p:ph idx="1" type="body"/>
          </p:nvPr>
        </p:nvSpPr>
        <p:spPr>
          <a:xfrm>
            <a:off x="437960" y="4406309"/>
            <a:ext cx="8229600" cy="73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0" i="0" lang="en" sz="1800" u="none" cap="none" strike="noStrike">
                <a:solidFill>
                  <a:srgbClr val="FFFFFF"/>
                </a:solidFill>
                <a:latin typeface="Trebuchet MS"/>
                <a:ea typeface="Trebuchet MS"/>
                <a:cs typeface="Trebuchet MS"/>
                <a:sym typeface="Trebuchet MS"/>
              </a:rPr>
              <a:t>Provide shared resources (etexts, videos, sample marked up texts) that may lead to more objective grading (Moxley 2012)</a:t>
            </a:r>
            <a:endParaRPr b="0" i="0" sz="1800" u="none" cap="none" strike="noStrike">
              <a:solidFill>
                <a:srgbClr val="FFFFFF"/>
              </a:solidFill>
              <a:latin typeface="Trebuchet MS"/>
              <a:ea typeface="Trebuchet MS"/>
              <a:cs typeface="Trebuchet MS"/>
              <a:sym typeface="Trebuchet MS"/>
            </a:endParaRPr>
          </a:p>
        </p:txBody>
      </p:sp>
      <p:pic>
        <p:nvPicPr>
          <p:cNvPr id="280" name="Google Shape;280;p54"/>
          <p:cNvPicPr preferRelativeResize="0"/>
          <p:nvPr/>
        </p:nvPicPr>
        <p:blipFill rotWithShape="1">
          <a:blip r:embed="rId3">
            <a:alphaModFix/>
          </a:blip>
          <a:srcRect b="0" l="0" r="0" t="0"/>
          <a:stretch/>
        </p:blipFill>
        <p:spPr>
          <a:xfrm>
            <a:off x="1135875" y="41300"/>
            <a:ext cx="6778200" cy="3410400"/>
          </a:xfrm>
          <a:prstGeom prst="rect">
            <a:avLst/>
          </a:prstGeom>
          <a:noFill/>
          <a:ln>
            <a:noFill/>
          </a:ln>
        </p:spPr>
      </p:pic>
      <p:sp>
        <p:nvSpPr>
          <p:cNvPr id="281" name="Google Shape;281;p54"/>
          <p:cNvSpPr txBox="1"/>
          <p:nvPr/>
        </p:nvSpPr>
        <p:spPr>
          <a:xfrm>
            <a:off x="0" y="3530354"/>
            <a:ext cx="91440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N = 249 essays from Project 2 in ENC 1101 and 249 essays by same students for Project 2 in ENC 1102.  T test comparison between independent scorers and classroom instructors.  Source: Moxley 2012</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282" name="Google Shape;282;p54"/>
          <p:cNvCxnSpPr/>
          <p:nvPr/>
        </p:nvCxnSpPr>
        <p:spPr>
          <a:xfrm>
            <a:off x="2844750" y="2615575"/>
            <a:ext cx="0" cy="323700"/>
          </a:xfrm>
          <a:prstGeom prst="straightConnector1">
            <a:avLst/>
          </a:prstGeom>
          <a:noFill/>
          <a:ln cap="flat" cmpd="sng" w="19050">
            <a:solidFill>
              <a:srgbClr val="666666"/>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55"/>
          <p:cNvSpPr txBox="1"/>
          <p:nvPr>
            <p:ph idx="1" type="body"/>
          </p:nvPr>
        </p:nvSpPr>
        <p:spPr>
          <a:xfrm>
            <a:off x="0" y="4389488"/>
            <a:ext cx="9144000" cy="75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1" i="0" lang="en" sz="1800" u="none" cap="none" strike="noStrike">
                <a:solidFill>
                  <a:srgbClr val="FFFFFF"/>
                </a:solidFill>
                <a:latin typeface="Trebuchet MS"/>
                <a:ea typeface="Trebuchet MS"/>
                <a:cs typeface="Trebuchet MS"/>
                <a:sym typeface="Trebuchet MS"/>
              </a:rPr>
              <a:t>Empower evidence-based curriculum changes</a:t>
            </a:r>
            <a:endParaRPr>
              <a:solidFill>
                <a:srgbClr val="FFFFFF"/>
              </a:solidFill>
            </a:endParaRPr>
          </a:p>
        </p:txBody>
      </p:sp>
      <p:pic>
        <p:nvPicPr>
          <p:cNvPr id="288" name="Google Shape;288;p55"/>
          <p:cNvPicPr preferRelativeResize="0"/>
          <p:nvPr/>
        </p:nvPicPr>
        <p:blipFill rotWithShape="1">
          <a:blip r:embed="rId3">
            <a:alphaModFix/>
          </a:blip>
          <a:srcRect b="1390" l="0" r="0" t="1399"/>
          <a:stretch/>
        </p:blipFill>
        <p:spPr>
          <a:xfrm>
            <a:off x="364599" y="0"/>
            <a:ext cx="5333400" cy="4208400"/>
          </a:xfrm>
          <a:prstGeom prst="rect">
            <a:avLst/>
          </a:prstGeom>
          <a:noFill/>
          <a:ln>
            <a:noFill/>
          </a:ln>
        </p:spPr>
      </p:pic>
      <p:sp>
        <p:nvSpPr>
          <p:cNvPr id="289" name="Google Shape;289;p55"/>
          <p:cNvSpPr txBox="1"/>
          <p:nvPr/>
        </p:nvSpPr>
        <p:spPr>
          <a:xfrm>
            <a:off x="6164346" y="1190778"/>
            <a:ext cx="2407500" cy="17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800" u="none" cap="none" strike="noStrike">
                <a:solidFill>
                  <a:srgbClr val="000000"/>
                </a:solidFill>
                <a:latin typeface="Arial"/>
                <a:ea typeface="Arial"/>
                <a:cs typeface="Arial"/>
                <a:sym typeface="Arial"/>
              </a:rPr>
              <a:t>Edits to our historiography project led to higher scores following curriculum revisions.  Source: Langbehn </a:t>
            </a:r>
            <a:r>
              <a:rPr b="0" i="1" lang="en" sz="1800" u="none" cap="none" strike="noStrike">
                <a:solidFill>
                  <a:srgbClr val="000000"/>
                </a:solidFill>
                <a:latin typeface="Arial"/>
                <a:ea typeface="Arial"/>
                <a:cs typeface="Arial"/>
                <a:sym typeface="Arial"/>
              </a:rPr>
              <a:t>et al</a:t>
            </a:r>
            <a:r>
              <a:rPr b="0" lang="en" sz="1800" u="none" cap="none" strike="noStrike">
                <a:solidFill>
                  <a:srgbClr val="000000"/>
                </a:solidFill>
                <a:latin typeface="Arial"/>
                <a:ea typeface="Arial"/>
                <a:cs typeface="Arial"/>
                <a:sym typeface="Arial"/>
              </a:rPr>
              <a:t>.</a:t>
            </a:r>
            <a:endParaRPr b="0" sz="1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56"/>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0" i="0" lang="en" sz="1800" u="none" cap="none" strike="noStrike">
                <a:solidFill>
                  <a:srgbClr val="FFFFFF"/>
                </a:solidFill>
                <a:latin typeface="Trebuchet MS"/>
                <a:ea typeface="Trebuchet MS"/>
                <a:cs typeface="Trebuchet MS"/>
                <a:sym typeface="Trebuchet MS"/>
              </a:rPr>
              <a:t>Assess student writing by rubric criteria across sections and genres</a:t>
            </a:r>
            <a:endParaRPr b="0" i="0" sz="18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lt1"/>
              </a:buClr>
              <a:buFont typeface="Trebuchet MS"/>
              <a:buNone/>
            </a:pPr>
            <a:r>
              <a:t/>
            </a:r>
            <a:endParaRPr b="0" i="0" sz="1800" u="none" cap="none" strike="noStrike">
              <a:solidFill>
                <a:schemeClr val="lt1"/>
              </a:solidFill>
              <a:latin typeface="Trebuchet MS"/>
              <a:ea typeface="Trebuchet MS"/>
              <a:cs typeface="Trebuchet MS"/>
              <a:sym typeface="Trebuchet MS"/>
            </a:endParaRPr>
          </a:p>
        </p:txBody>
      </p:sp>
      <p:pic>
        <p:nvPicPr>
          <p:cNvPr id="295" name="Google Shape;295;p56"/>
          <p:cNvPicPr preferRelativeResize="0"/>
          <p:nvPr/>
        </p:nvPicPr>
        <p:blipFill rotWithShape="1">
          <a:blip r:embed="rId3">
            <a:alphaModFix/>
          </a:blip>
          <a:srcRect b="0" l="0" r="0" t="0"/>
          <a:stretch/>
        </p:blipFill>
        <p:spPr>
          <a:xfrm>
            <a:off x="159075" y="120952"/>
            <a:ext cx="5266200" cy="3757800"/>
          </a:xfrm>
          <a:prstGeom prst="rect">
            <a:avLst/>
          </a:prstGeom>
          <a:noFill/>
          <a:ln>
            <a:noFill/>
          </a:ln>
        </p:spPr>
      </p:pic>
      <p:sp>
        <p:nvSpPr>
          <p:cNvPr id="296" name="Google Shape;296;p56"/>
          <p:cNvSpPr txBox="1"/>
          <p:nvPr/>
        </p:nvSpPr>
        <p:spPr>
          <a:xfrm>
            <a:off x="5590241" y="120952"/>
            <a:ext cx="3300000" cy="307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2000" u="none" cap="none" strike="noStrike">
                <a:solidFill>
                  <a:srgbClr val="000000"/>
                </a:solidFill>
                <a:latin typeface="Arial"/>
                <a:ea typeface="Arial"/>
                <a:cs typeface="Arial"/>
                <a:sym typeface="Arial"/>
              </a:rPr>
              <a:t>Average project scores for rubric subscores.  </a:t>
            </a:r>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rPr b="0" i="0" lang="en" sz="2000" u="none" cap="none" strike="noStrike">
                <a:solidFill>
                  <a:schemeClr val="dk1"/>
                </a:solidFill>
                <a:latin typeface="Arial"/>
                <a:ea typeface="Arial"/>
                <a:cs typeface="Arial"/>
                <a:sym typeface="Arial"/>
              </a:rPr>
              <a:t>N = 26,901 final drafts written by 7,722 students scored by 128 instructors over three years.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rPr b="0" i="0" lang="en" sz="2000" u="none" cap="none" strike="noStrike">
                <a:solidFill>
                  <a:schemeClr val="dk1"/>
                </a:solidFill>
                <a:latin typeface="Arial"/>
                <a:ea typeface="Arial"/>
                <a:cs typeface="Arial"/>
                <a:sym typeface="Arial"/>
              </a:rPr>
              <a:t>Source: Tackitt et al.</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Presenter Information</a:t>
            </a:r>
            <a:endParaRPr>
              <a:solidFill>
                <a:srgbClr val="FFFFFF"/>
              </a:solidFill>
            </a:endParaRPr>
          </a:p>
        </p:txBody>
      </p:sp>
      <p:sp>
        <p:nvSpPr>
          <p:cNvPr id="174" name="Google Shape;174;p39"/>
          <p:cNvSpPr txBox="1"/>
          <p:nvPr/>
        </p:nvSpPr>
        <p:spPr>
          <a:xfrm>
            <a:off x="0" y="222425"/>
            <a:ext cx="3883500" cy="376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Joseph Moxley: mox@usf.edu</a:t>
            </a:r>
            <a:endParaRPr/>
          </a:p>
          <a:p>
            <a:pPr indent="0" lvl="0" marL="0" rtl="0" algn="l">
              <a:lnSpc>
                <a:spcPct val="115000"/>
              </a:lnSpc>
              <a:spcBef>
                <a:spcPts val="0"/>
              </a:spcBef>
              <a:spcAft>
                <a:spcPts val="0"/>
              </a:spcAft>
              <a:buNone/>
            </a:pPr>
            <a:r>
              <a:rPr lang="en"/>
              <a:t>Katie Walkup: kwalkup@mail.usf.edu</a:t>
            </a:r>
            <a:endParaRPr/>
          </a:p>
          <a:p>
            <a:pPr indent="0" lvl="0" marL="0" rtl="0" algn="l">
              <a:lnSpc>
                <a:spcPct val="115000"/>
              </a:lnSpc>
              <a:spcBef>
                <a:spcPts val="0"/>
              </a:spcBef>
              <a:spcAft>
                <a:spcPts val="0"/>
              </a:spcAft>
              <a:buNone/>
            </a:pPr>
            <a:r>
              <a:rPr lang="en"/>
              <a:t>Alex Rudniy: </a:t>
            </a:r>
            <a:r>
              <a:rPr lang="en">
                <a:highlight>
                  <a:srgbClr val="FFFFFF"/>
                </a:highlight>
              </a:rPr>
              <a:t>arudniy@fdu.edu</a:t>
            </a:r>
            <a:endParaRPr/>
          </a:p>
          <a:p>
            <a:pPr indent="0" lvl="0" marL="0" rtl="0" algn="l">
              <a:lnSpc>
                <a:spcPct val="115000"/>
              </a:lnSpc>
              <a:spcBef>
                <a:spcPts val="0"/>
              </a:spcBef>
              <a:spcAft>
                <a:spcPts val="0"/>
              </a:spcAft>
              <a:buNone/>
            </a:pPr>
            <a:r>
              <a:rPr lang="en"/>
              <a:t>Norbert Elliot: </a:t>
            </a:r>
            <a:r>
              <a:rPr lang="en">
                <a:highlight>
                  <a:srgbClr val="FFFFFF"/>
                </a:highlight>
              </a:rPr>
              <a:t>elliot@njit.edu</a:t>
            </a:r>
            <a:endParaRPr/>
          </a:p>
          <a:p>
            <a:pPr indent="0" lvl="0" marL="0" rtl="0" algn="l">
              <a:lnSpc>
                <a:spcPct val="115000"/>
              </a:lnSpc>
              <a:spcBef>
                <a:spcPts val="0"/>
              </a:spcBef>
              <a:spcAft>
                <a:spcPts val="0"/>
              </a:spcAft>
              <a:buNone/>
            </a:pPr>
            <a:r>
              <a:rPr lang="en"/>
              <a:t>David Kaufer: </a:t>
            </a:r>
            <a:r>
              <a:rPr lang="en">
                <a:highlight>
                  <a:srgbClr val="FFFFFF"/>
                </a:highlight>
              </a:rPr>
              <a:t>kaufer@andrew.cmu.edu</a:t>
            </a:r>
            <a:endParaRPr/>
          </a:p>
          <a:p>
            <a:pPr indent="0" lvl="0" marL="0" rtl="0" algn="l">
              <a:lnSpc>
                <a:spcPct val="115000"/>
              </a:lnSpc>
              <a:spcBef>
                <a:spcPts val="0"/>
              </a:spcBef>
              <a:spcAft>
                <a:spcPts val="0"/>
              </a:spcAft>
              <a:buNone/>
            </a:pPr>
            <a:r>
              <a:rPr lang="en">
                <a:highlight>
                  <a:srgbClr val="FFFFFF"/>
                </a:highlight>
              </a:rPr>
              <a:t>Suguru Ishizaki: suguru@cmu.edu</a:t>
            </a:r>
            <a:endParaRPr>
              <a:highlight>
                <a:srgbClr val="FFFFFF"/>
              </a:highlight>
            </a:endParaRPr>
          </a:p>
          <a:p>
            <a:pPr indent="0" lvl="0" marL="0" rtl="0" algn="l">
              <a:lnSpc>
                <a:spcPct val="115000"/>
              </a:lnSpc>
              <a:spcBef>
                <a:spcPts val="0"/>
              </a:spcBef>
              <a:spcAft>
                <a:spcPts val="0"/>
              </a:spcAft>
              <a:buNone/>
            </a:pPr>
            <a:r>
              <a:rPr lang="en">
                <a:highlight>
                  <a:srgbClr val="FFFFFF"/>
                </a:highlight>
              </a:rPr>
              <a:t>Valerie Ross: vross@writing.upenn.edu</a:t>
            </a:r>
            <a:endParaRPr>
              <a:highlight>
                <a:srgbClr val="FFFFFF"/>
              </a:highlight>
            </a:endParaRPr>
          </a:p>
          <a:p>
            <a:pPr indent="0" lvl="0" marL="0" rtl="0" algn="l">
              <a:lnSpc>
                <a:spcPct val="115000"/>
              </a:lnSpc>
              <a:spcBef>
                <a:spcPts val="0"/>
              </a:spcBef>
              <a:spcAft>
                <a:spcPts val="0"/>
              </a:spcAft>
              <a:buNone/>
            </a:pPr>
            <a:r>
              <a:rPr lang="en">
                <a:highlight>
                  <a:srgbClr val="FFFFFF"/>
                </a:highlight>
              </a:rPr>
              <a:t>Mark Liberman: myl@cis.upenn.edu</a:t>
            </a:r>
            <a:endParaRPr>
              <a:highlight>
                <a:srgbClr val="FFFFFF"/>
              </a:highlight>
            </a:endParaRPr>
          </a:p>
          <a:p>
            <a:pPr indent="0" lvl="0" marL="0" rtl="0" algn="l">
              <a:lnSpc>
                <a:spcPct val="115000"/>
              </a:lnSpc>
              <a:spcBef>
                <a:spcPts val="0"/>
              </a:spcBef>
              <a:spcAft>
                <a:spcPts val="0"/>
              </a:spcAft>
              <a:buNone/>
            </a:pPr>
            <a:r>
              <a:rPr lang="en">
                <a:highlight>
                  <a:srgbClr val="FFFFFF"/>
                </a:highlight>
              </a:rPr>
              <a:t>Lan Ngo: lngo@writing.upenn.edu</a:t>
            </a:r>
            <a:endParaRPr>
              <a:highlight>
                <a:srgbClr val="FFFFFF"/>
              </a:highlight>
            </a:endParaRPr>
          </a:p>
          <a:p>
            <a:pPr indent="0" lvl="0" marL="0" rtl="0" algn="l">
              <a:lnSpc>
                <a:spcPct val="115000"/>
              </a:lnSpc>
              <a:spcBef>
                <a:spcPts val="0"/>
              </a:spcBef>
              <a:spcAft>
                <a:spcPts val="0"/>
              </a:spcAft>
              <a:buNone/>
            </a:pPr>
            <a:r>
              <a:rPr lang="en">
                <a:highlight>
                  <a:srgbClr val="FFFFFF"/>
                </a:highlight>
              </a:rPr>
              <a:t>Rodger LeGrand: legrand@writing.upenn.edu</a:t>
            </a:r>
            <a:endParaRPr>
              <a:highlight>
                <a:srgbClr val="FFFFFF"/>
              </a:highlight>
            </a:endParaRPr>
          </a:p>
          <a:p>
            <a:pPr indent="0" lvl="0" marL="0" rtl="0" algn="l">
              <a:lnSpc>
                <a:spcPct val="115000"/>
              </a:lnSpc>
              <a:spcBef>
                <a:spcPts val="0"/>
              </a:spcBef>
              <a:spcAft>
                <a:spcPts val="0"/>
              </a:spcAft>
              <a:buNone/>
            </a:pPr>
            <a:r>
              <a:rPr lang="en">
                <a:highlight>
                  <a:srgbClr val="FFFFFF"/>
                </a:highlight>
              </a:rPr>
              <a:t>Chris Holcomb: holcombc@mailbox.sc.edu</a:t>
            </a:r>
            <a:endParaRPr>
              <a:highlight>
                <a:srgbClr val="FFFFFF"/>
              </a:highlight>
            </a:endParaRPr>
          </a:p>
          <a:p>
            <a:pPr indent="0" lvl="0" marL="0" rtl="0" algn="l">
              <a:lnSpc>
                <a:spcPct val="115000"/>
              </a:lnSpc>
              <a:spcBef>
                <a:spcPts val="0"/>
              </a:spcBef>
              <a:spcAft>
                <a:spcPts val="0"/>
              </a:spcAft>
              <a:buNone/>
            </a:pPr>
            <a:r>
              <a:rPr lang="en">
                <a:highlight>
                  <a:srgbClr val="FFFFFF"/>
                </a:highlight>
              </a:rPr>
              <a:t>Duncan Buell: buell@acm.org</a:t>
            </a:r>
            <a:endParaRPr>
              <a:highlight>
                <a:srgbClr val="FFFFFF"/>
              </a:highlight>
            </a:endParaRPr>
          </a:p>
          <a:p>
            <a:pPr indent="0" lvl="0" marL="0" rtl="0" algn="l">
              <a:lnSpc>
                <a:spcPct val="115000"/>
              </a:lnSpc>
              <a:spcBef>
                <a:spcPts val="0"/>
              </a:spcBef>
              <a:spcAft>
                <a:spcPts val="0"/>
              </a:spcAft>
              <a:buNone/>
            </a:pPr>
            <a:r>
              <a:rPr lang="en">
                <a:highlight>
                  <a:srgbClr val="FFFFFF"/>
                </a:highlight>
              </a:rPr>
              <a:t>Denise Comer: comerd@duke.edu</a:t>
            </a:r>
            <a:endParaRPr/>
          </a:p>
        </p:txBody>
      </p:sp>
      <p:pic>
        <p:nvPicPr>
          <p:cNvPr descr="galaxy.jpg" id="175" name="Google Shape;175;p39"/>
          <p:cNvPicPr preferRelativeResize="0"/>
          <p:nvPr/>
        </p:nvPicPr>
        <p:blipFill>
          <a:blip r:embed="rId3">
            <a:alphaModFix/>
          </a:blip>
          <a:stretch>
            <a:fillRect/>
          </a:stretch>
        </p:blipFill>
        <p:spPr>
          <a:xfrm>
            <a:off x="3330958" y="-189850"/>
            <a:ext cx="5813043" cy="44062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57"/>
          <p:cNvSpPr txBox="1"/>
          <p:nvPr>
            <p:ph idx="1" type="body"/>
          </p:nvPr>
        </p:nvSpPr>
        <p:spPr>
          <a:xfrm>
            <a:off x="5314876" y="156881"/>
            <a:ext cx="3672000" cy="409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Font typeface="Trebuchet MS"/>
              <a:buNone/>
            </a:pPr>
            <a:r>
              <a:rPr b="0" i="0" lang="en" sz="2000" u="none" cap="none" strike="noStrike">
                <a:solidFill>
                  <a:schemeClr val="dk1"/>
                </a:solidFill>
                <a:latin typeface="Arial"/>
                <a:ea typeface="Arial"/>
                <a:cs typeface="Arial"/>
                <a:sym typeface="Arial"/>
              </a:rPr>
              <a:t>Average gains in final draft scores for 1101 and 1102 from project 1 to project 3 suggest: </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80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Development is not uniform</a:t>
            </a:r>
            <a:endParaRPr/>
          </a:p>
          <a:p>
            <a:pPr indent="-355600" lvl="0" marL="457200" marR="0" rtl="0" algn="l">
              <a:lnSpc>
                <a:spcPct val="100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Development is demonstrated over one term in all areas with greatest gains in critical thinking</a:t>
            </a:r>
            <a:endParaRPr/>
          </a:p>
          <a:p>
            <a:pPr indent="0" lvl="0" marL="0" marR="0" rtl="0" algn="l">
              <a:lnSpc>
                <a:spcPct val="100000"/>
              </a:lnSpc>
              <a:spcBef>
                <a:spcPts val="0"/>
              </a:spcBef>
              <a:spcAft>
                <a:spcPts val="0"/>
              </a:spcAft>
              <a:buClr>
                <a:schemeClr val="lt1"/>
              </a:buClr>
              <a:buFont typeface="Trebuchet M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lt1"/>
              </a:buClr>
              <a:buFont typeface="Trebuchet MS"/>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lt1"/>
              </a:buClr>
              <a:buFont typeface="Trebuchet MS"/>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lt1"/>
              </a:buClr>
              <a:buFont typeface="Trebuchet MS"/>
              <a:buNone/>
            </a:pPr>
            <a:r>
              <a:t/>
            </a:r>
            <a:endParaRPr b="0" i="0" sz="2400" u="none" cap="none" strike="noStrike">
              <a:solidFill>
                <a:schemeClr val="dk1"/>
              </a:solidFill>
              <a:latin typeface="Trebuchet MS"/>
              <a:ea typeface="Trebuchet MS"/>
              <a:cs typeface="Trebuchet MS"/>
              <a:sym typeface="Trebuchet MS"/>
            </a:endParaRPr>
          </a:p>
        </p:txBody>
      </p:sp>
      <p:sp>
        <p:nvSpPr>
          <p:cNvPr id="302" name="Google Shape;302;p57"/>
          <p:cNvSpPr txBox="1"/>
          <p:nvPr/>
        </p:nvSpPr>
        <p:spPr>
          <a:xfrm>
            <a:off x="220879" y="4435847"/>
            <a:ext cx="89232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Trebuchet MS"/>
              <a:buNone/>
            </a:pPr>
            <a:r>
              <a:rPr b="0" i="0" lang="en" sz="1800" u="none" cap="none" strike="noStrike">
                <a:solidFill>
                  <a:srgbClr val="FFFFFF"/>
                </a:solidFill>
                <a:latin typeface="Trebuchet MS"/>
                <a:ea typeface="Trebuchet MS"/>
                <a:cs typeface="Trebuchet MS"/>
                <a:sym typeface="Trebuchet MS"/>
              </a:rPr>
              <a:t>Assess development by rubric criteria over time</a:t>
            </a:r>
            <a:endParaRPr b="0" i="0" sz="1800" u="none" cap="none" strike="noStrike">
              <a:solidFill>
                <a:srgbClr val="FFFFFF"/>
              </a:solidFill>
              <a:latin typeface="Trebuchet MS"/>
              <a:ea typeface="Trebuchet MS"/>
              <a:cs typeface="Trebuchet MS"/>
              <a:sym typeface="Trebuchet MS"/>
            </a:endParaRPr>
          </a:p>
        </p:txBody>
      </p:sp>
      <p:sp>
        <p:nvSpPr>
          <p:cNvPr id="303" name="Google Shape;303;p57"/>
          <p:cNvSpPr txBox="1"/>
          <p:nvPr/>
        </p:nvSpPr>
        <p:spPr>
          <a:xfrm>
            <a:off x="220878" y="3409445"/>
            <a:ext cx="4914600" cy="116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rPr b="0" i="0" lang="en" sz="1400" u="none" cap="none" strike="noStrike">
                <a:solidFill>
                  <a:schemeClr val="dk1"/>
                </a:solidFill>
                <a:latin typeface="Arial"/>
                <a:ea typeface="Arial"/>
                <a:cs typeface="Arial"/>
                <a:sym typeface="Arial"/>
              </a:rPr>
              <a:t>N = 26,901 final drafts written by 7,722 students scored by 128 instructors over three years. Source: Tackitt </a:t>
            </a:r>
            <a:r>
              <a:rPr b="0" i="1" lang="en" sz="1400" u="none" cap="none" strike="noStrike">
                <a:solidFill>
                  <a:schemeClr val="dk1"/>
                </a:solidFill>
                <a:latin typeface="Arial"/>
                <a:ea typeface="Arial"/>
                <a:cs typeface="Arial"/>
                <a:sym typeface="Arial"/>
              </a:rPr>
              <a:t>et al.</a:t>
            </a:r>
            <a:endParaRPr b="0" i="1"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304" name="Google Shape;304;p57"/>
          <p:cNvPicPr preferRelativeResize="0"/>
          <p:nvPr/>
        </p:nvPicPr>
        <p:blipFill rotWithShape="1">
          <a:blip r:embed="rId3">
            <a:alphaModFix/>
          </a:blip>
          <a:srcRect b="0" l="0" r="0" t="0"/>
          <a:stretch/>
        </p:blipFill>
        <p:spPr>
          <a:xfrm>
            <a:off x="675455" y="253505"/>
            <a:ext cx="3825000" cy="3058200"/>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58"/>
          <p:cNvSpPr txBox="1"/>
          <p:nvPr>
            <p:ph idx="1" type="body"/>
          </p:nvPr>
        </p:nvSpPr>
        <p:spPr>
          <a:xfrm>
            <a:off x="202619" y="3075554"/>
            <a:ext cx="4905300" cy="11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Font typeface="Trebuchet MS"/>
              <a:buNone/>
            </a:pPr>
            <a:r>
              <a:rPr b="0" i="0" lang="en" sz="1200" u="none" cap="none" strike="noStrike">
                <a:solidFill>
                  <a:schemeClr val="dk1"/>
                </a:solidFill>
                <a:latin typeface="Trebuchet MS"/>
                <a:ea typeface="Trebuchet MS"/>
                <a:cs typeface="Trebuchet MS"/>
                <a:sym typeface="Trebuchet MS"/>
              </a:rPr>
              <a:t>Pearson Correlation: Average gains in final draft scores for 1101 and 1102 from project 1 to project 3.  N = 26,901 final drafts written by 7,722 students scored by 128 instructors over three years.  Source: Tackitt et al</a:t>
            </a:r>
            <a:endParaRPr b="0" i="0" sz="1200" u="none" cap="none" strike="noStrike">
              <a:solidFill>
                <a:schemeClr val="dk1"/>
              </a:solidFill>
              <a:latin typeface="Trebuchet MS"/>
              <a:ea typeface="Trebuchet MS"/>
              <a:cs typeface="Trebuchet MS"/>
              <a:sym typeface="Trebuchet MS"/>
            </a:endParaRPr>
          </a:p>
        </p:txBody>
      </p:sp>
      <p:sp>
        <p:nvSpPr>
          <p:cNvPr id="310" name="Google Shape;310;p58"/>
          <p:cNvSpPr txBox="1"/>
          <p:nvPr/>
        </p:nvSpPr>
        <p:spPr>
          <a:xfrm>
            <a:off x="257838" y="4334275"/>
            <a:ext cx="86739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6D6BD"/>
              </a:buClr>
              <a:buFont typeface="Trebuchet MS"/>
              <a:buNone/>
            </a:pPr>
            <a:r>
              <a:rPr b="0" i="0" lang="en" sz="1800" u="none" cap="none" strike="noStrike">
                <a:solidFill>
                  <a:srgbClr val="FFFFFF"/>
                </a:solidFill>
                <a:latin typeface="Trebuchet MS"/>
                <a:ea typeface="Trebuchet MS"/>
                <a:cs typeface="Trebuchet MS"/>
                <a:sym typeface="Trebuchet MS"/>
              </a:rPr>
              <a:t>Raise questions regarding correlations among rubric criteria</a:t>
            </a:r>
            <a:endParaRPr b="0" i="0" sz="1800" u="none" cap="none" strike="noStrike">
              <a:solidFill>
                <a:srgbClr val="FFFFFF"/>
              </a:solidFill>
              <a:latin typeface="Trebuchet MS"/>
              <a:ea typeface="Trebuchet MS"/>
              <a:cs typeface="Trebuchet MS"/>
              <a:sym typeface="Trebuchet MS"/>
            </a:endParaRPr>
          </a:p>
        </p:txBody>
      </p:sp>
      <p:pic>
        <p:nvPicPr>
          <p:cNvPr descr="Screen Shot 2015-06-14 at 10.15.43 AM.png" id="311" name="Google Shape;311;p58"/>
          <p:cNvPicPr preferRelativeResize="0"/>
          <p:nvPr/>
        </p:nvPicPr>
        <p:blipFill rotWithShape="1">
          <a:blip r:embed="rId3">
            <a:alphaModFix/>
          </a:blip>
          <a:srcRect b="0" l="0" r="0" t="0"/>
          <a:stretch/>
        </p:blipFill>
        <p:spPr>
          <a:xfrm>
            <a:off x="202618" y="317479"/>
            <a:ext cx="4905300" cy="2758200"/>
          </a:xfrm>
          <a:prstGeom prst="rect">
            <a:avLst/>
          </a:prstGeom>
          <a:noFill/>
          <a:ln>
            <a:noFill/>
          </a:ln>
        </p:spPr>
      </p:pic>
      <p:sp>
        <p:nvSpPr>
          <p:cNvPr id="312" name="Google Shape;312;p58"/>
          <p:cNvSpPr txBox="1"/>
          <p:nvPr/>
        </p:nvSpPr>
        <p:spPr>
          <a:xfrm>
            <a:off x="5618582" y="223314"/>
            <a:ext cx="3313200" cy="313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800" u="none" cap="none" strike="noStrike">
                <a:solidFill>
                  <a:srgbClr val="000000"/>
                </a:solidFill>
                <a:latin typeface="Arial"/>
                <a:ea typeface="Arial"/>
                <a:cs typeface="Arial"/>
                <a:sym typeface="Arial"/>
              </a:rPr>
              <a:t>Scores for Organization tend to be most similar to scores for Style:</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The largest correlations are between the Basics and Critical Thinking scores for Organization (R4 and R5, with p = .72) and Basics and Critical Thinking for Style (R6 and R7, with p = .69). </a:t>
            </a:r>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59"/>
          <p:cNvSpPr txBox="1"/>
          <p:nvPr>
            <p:ph idx="1" type="body"/>
          </p:nvPr>
        </p:nvSpPr>
        <p:spPr>
          <a:xfrm>
            <a:off x="202619" y="3075554"/>
            <a:ext cx="4905300" cy="1118100"/>
          </a:xfrm>
          <a:prstGeom prst="rect">
            <a:avLst/>
          </a:prstGeom>
          <a:noFill/>
          <a:ln cap="flat" cmpd="sng" w="9525">
            <a:solidFill>
              <a:srgbClr val="ADB48E"/>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Font typeface="Trebuchet MS"/>
              <a:buNone/>
            </a:pPr>
            <a:r>
              <a:rPr b="0" i="0" lang="en" sz="1200" u="none" cap="none" strike="noStrike">
                <a:solidFill>
                  <a:schemeClr val="dk1"/>
                </a:solidFill>
                <a:latin typeface="Trebuchet MS"/>
                <a:ea typeface="Trebuchet MS"/>
                <a:cs typeface="Trebuchet MS"/>
                <a:sym typeface="Trebuchet MS"/>
              </a:rPr>
              <a:t>Principle Components Analysis: Average gains in final draft scores for 1101 and 1102 from project 1 to project 3.  N = 26,901 final drafts written by 7,722 students scored by 128 instructors over three years.  Source: Tackitt et al</a:t>
            </a:r>
            <a:endParaRPr b="0" i="0" sz="1200" u="none" cap="none" strike="noStrike">
              <a:solidFill>
                <a:schemeClr val="dk1"/>
              </a:solidFill>
              <a:latin typeface="Trebuchet MS"/>
              <a:ea typeface="Trebuchet MS"/>
              <a:cs typeface="Trebuchet MS"/>
              <a:sym typeface="Trebuchet MS"/>
            </a:endParaRPr>
          </a:p>
        </p:txBody>
      </p:sp>
      <p:sp>
        <p:nvSpPr>
          <p:cNvPr id="318" name="Google Shape;318;p59"/>
          <p:cNvSpPr txBox="1"/>
          <p:nvPr/>
        </p:nvSpPr>
        <p:spPr>
          <a:xfrm>
            <a:off x="202619" y="4292865"/>
            <a:ext cx="8941500" cy="369300"/>
          </a:xfrm>
          <a:prstGeom prst="rect">
            <a:avLst/>
          </a:prstGeom>
          <a:noFill/>
          <a:ln cap="flat" cmpd="sng" w="9525">
            <a:solidFill>
              <a:srgbClr val="ADB48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AC39E"/>
              </a:buClr>
              <a:buFont typeface="Trebuchet MS"/>
              <a:buNone/>
            </a:pPr>
            <a:r>
              <a:rPr b="0" i="0" lang="en" sz="1800" u="none" cap="none" strike="noStrike">
                <a:solidFill>
                  <a:srgbClr val="FFFFFF"/>
                </a:solidFill>
                <a:latin typeface="Trebuchet MS"/>
                <a:ea typeface="Trebuchet MS"/>
                <a:cs typeface="Trebuchet MS"/>
                <a:sym typeface="Trebuchet MS"/>
              </a:rPr>
              <a:t>Suggest instructors consider analytic traits in a holistic manner</a:t>
            </a:r>
            <a:endParaRPr b="0" i="0" sz="1800" u="none" cap="none" strike="noStrike">
              <a:solidFill>
                <a:srgbClr val="FFFFFF"/>
              </a:solidFill>
              <a:latin typeface="Trebuchet MS"/>
              <a:ea typeface="Trebuchet MS"/>
              <a:cs typeface="Trebuchet MS"/>
              <a:sym typeface="Trebuchet MS"/>
            </a:endParaRPr>
          </a:p>
        </p:txBody>
      </p:sp>
      <p:sp>
        <p:nvSpPr>
          <p:cNvPr id="319" name="Google Shape;319;p59"/>
          <p:cNvSpPr txBox="1"/>
          <p:nvPr/>
        </p:nvSpPr>
        <p:spPr>
          <a:xfrm>
            <a:off x="5618582" y="223314"/>
            <a:ext cx="3313200" cy="2585400"/>
          </a:xfrm>
          <a:prstGeom prst="rect">
            <a:avLst/>
          </a:prstGeom>
          <a:solidFill>
            <a:schemeClr val="dk1"/>
          </a:solidFill>
          <a:ln cap="flat" cmpd="sng" w="25400">
            <a:solidFill>
              <a:srgbClr val="1B1B1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Arial"/>
              <a:buNone/>
            </a:pPr>
            <a:r>
              <a:rPr b="0" i="0" lang="en" sz="1800" u="none" cap="none" strike="noStrike">
                <a:solidFill>
                  <a:schemeClr val="lt1"/>
                </a:solidFill>
                <a:latin typeface="Arial"/>
                <a:ea typeface="Arial"/>
                <a:cs typeface="Arial"/>
                <a:sym typeface="Arial"/>
              </a:rPr>
              <a:t>A principle component analysis suggests the 8 individual scores all pull in the same direction.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Font typeface="Arial"/>
              <a:buNone/>
            </a:pPr>
            <a:r>
              <a:rPr b="0" i="0" lang="en" sz="1800" u="none" cap="none" strike="noStrike">
                <a:solidFill>
                  <a:schemeClr val="lt1"/>
                </a:solidFill>
                <a:latin typeface="Arial"/>
                <a:ea typeface="Arial"/>
                <a:cs typeface="Arial"/>
                <a:sym typeface="Arial"/>
              </a:rPr>
              <a:t>So if you just had one score--the average--you'd have 58% of the information you're getting from all 8. </a:t>
            </a:r>
            <a:endParaRPr b="0" i="0" sz="1800" u="none" cap="none" strike="noStrike">
              <a:solidFill>
                <a:schemeClr val="lt1"/>
              </a:solidFill>
              <a:latin typeface="Arial"/>
              <a:ea typeface="Arial"/>
              <a:cs typeface="Arial"/>
              <a:sym typeface="Arial"/>
            </a:endParaRPr>
          </a:p>
        </p:txBody>
      </p:sp>
      <p:pic>
        <p:nvPicPr>
          <p:cNvPr descr="Screen Shot 2015-06-14 at 10.54.03 AM.png" id="320" name="Google Shape;320;p59"/>
          <p:cNvPicPr preferRelativeResize="0"/>
          <p:nvPr/>
        </p:nvPicPr>
        <p:blipFill rotWithShape="1">
          <a:blip r:embed="rId3">
            <a:alphaModFix/>
          </a:blip>
          <a:srcRect b="0" l="0" r="0" t="0"/>
          <a:stretch/>
        </p:blipFill>
        <p:spPr>
          <a:xfrm>
            <a:off x="202619" y="223314"/>
            <a:ext cx="5300100" cy="2640600"/>
          </a:xfrm>
          <a:prstGeom prst="rect">
            <a:avLst/>
          </a:prstGeom>
          <a:noFill/>
          <a:ln cap="flat" cmpd="sng" w="9525">
            <a:solidFill>
              <a:srgbClr val="ADB48E"/>
            </a:solidFill>
            <a:prstDash val="solid"/>
            <a:round/>
            <a:headEnd len="sm" w="sm" type="none"/>
            <a:tailEnd len="sm" w="sm" type="none"/>
          </a:ln>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60"/>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0" i="1" lang="en" sz="1800" u="none" cap="none" strike="noStrike">
                <a:solidFill>
                  <a:srgbClr val="FFFFFF"/>
                </a:solidFill>
                <a:latin typeface="Trebuchet MS"/>
                <a:ea typeface="Trebuchet MS"/>
                <a:cs typeface="Trebuchet MS"/>
                <a:sym typeface="Trebuchet MS"/>
              </a:rPr>
              <a:t>Suggest hypotheses for future research regarding writing development</a:t>
            </a:r>
            <a:endParaRPr b="0" i="0" sz="1800" u="none" cap="none" strike="noStrike">
              <a:solidFill>
                <a:srgbClr val="FFFFFF"/>
              </a:solidFill>
              <a:latin typeface="Trebuchet MS"/>
              <a:ea typeface="Trebuchet MS"/>
              <a:cs typeface="Trebuchet MS"/>
              <a:sym typeface="Trebuchet MS"/>
            </a:endParaRPr>
          </a:p>
        </p:txBody>
      </p:sp>
      <p:pic>
        <p:nvPicPr>
          <p:cNvPr id="326" name="Google Shape;326;p60"/>
          <p:cNvPicPr preferRelativeResize="0"/>
          <p:nvPr/>
        </p:nvPicPr>
        <p:blipFill rotWithShape="1">
          <a:blip r:embed="rId3">
            <a:alphaModFix/>
          </a:blip>
          <a:srcRect b="0" l="0" r="0" t="0"/>
          <a:stretch/>
        </p:blipFill>
        <p:spPr>
          <a:xfrm>
            <a:off x="573486" y="-138034"/>
            <a:ext cx="3913200" cy="3462900"/>
          </a:xfrm>
          <a:prstGeom prst="rect">
            <a:avLst/>
          </a:prstGeom>
          <a:noFill/>
          <a:ln>
            <a:noFill/>
          </a:ln>
        </p:spPr>
      </p:pic>
      <p:sp>
        <p:nvSpPr>
          <p:cNvPr id="327" name="Google Shape;327;p60"/>
          <p:cNvSpPr txBox="1"/>
          <p:nvPr/>
        </p:nvSpPr>
        <p:spPr>
          <a:xfrm>
            <a:off x="345122" y="3236758"/>
            <a:ext cx="4320900" cy="116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 sz="1400" u="none" cap="none" strike="noStrike">
                <a:solidFill>
                  <a:schemeClr val="dk1"/>
                </a:solidFill>
                <a:latin typeface="Arial"/>
                <a:ea typeface="Arial"/>
                <a:cs typeface="Arial"/>
                <a:sym typeface="Arial"/>
              </a:rPr>
              <a:t>Average of Final Project Averages for ENC 1101 and 1102.  N = 26,901 final drafts written by 7,722 students scored by 128 instructors over three years. Source: Tackitt </a:t>
            </a:r>
            <a:r>
              <a:rPr b="0" i="1" lang="en" sz="1400" u="none" cap="none" strike="noStrike">
                <a:solidFill>
                  <a:schemeClr val="dk1"/>
                </a:solidFill>
                <a:latin typeface="Arial"/>
                <a:ea typeface="Arial"/>
                <a:cs typeface="Arial"/>
                <a:sym typeface="Arial"/>
              </a:rPr>
              <a:t>et al.</a:t>
            </a:r>
            <a:endParaRPr b="0" i="1"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0"/>
          <p:cNvSpPr txBox="1"/>
          <p:nvPr/>
        </p:nvSpPr>
        <p:spPr>
          <a:xfrm>
            <a:off x="5383899" y="77344"/>
            <a:ext cx="3303000" cy="338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2000" u="none" cap="none" strike="noStrike">
                <a:solidFill>
                  <a:srgbClr val="000000"/>
                </a:solidFill>
                <a:latin typeface="Arial"/>
                <a:ea typeface="Arial"/>
                <a:cs typeface="Arial"/>
                <a:sym typeface="Arial"/>
              </a:rPr>
              <a:t>Possible explanations for the gains are that: </a:t>
            </a:r>
            <a:endParaRPr/>
          </a:p>
          <a:p>
            <a:pPr indent="-342900" lvl="0" marL="3429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Students learn how to write better; </a:t>
            </a:r>
            <a:endParaRPr/>
          </a:p>
          <a:p>
            <a:pPr indent="-342900" lvl="0" marL="3429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Students learn to write to instructor expectations; </a:t>
            </a:r>
            <a:endParaRPr/>
          </a:p>
          <a:p>
            <a:pPr indent="-342900" lvl="0" marL="3429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Instructors grade students more easily as the term progresses;</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61"/>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0" i="1" lang="en" sz="1800" u="none" cap="none" strike="noStrike">
                <a:solidFill>
                  <a:srgbClr val="FFFFFF"/>
                </a:solidFill>
                <a:latin typeface="Trebuchet MS"/>
                <a:ea typeface="Trebuchet MS"/>
                <a:cs typeface="Trebuchet MS"/>
                <a:sym typeface="Trebuchet MS"/>
              </a:rPr>
              <a:t>Raise questions for future research</a:t>
            </a:r>
            <a:endParaRPr b="0" i="0" sz="1800" u="none" cap="none" strike="noStrike">
              <a:solidFill>
                <a:srgbClr val="FFFFFF"/>
              </a:solidFill>
              <a:latin typeface="Trebuchet MS"/>
              <a:ea typeface="Trebuchet MS"/>
              <a:cs typeface="Trebuchet MS"/>
              <a:sym typeface="Trebuchet MS"/>
            </a:endParaRPr>
          </a:p>
        </p:txBody>
      </p:sp>
      <p:sp>
        <p:nvSpPr>
          <p:cNvPr id="334" name="Google Shape;334;p61"/>
          <p:cNvSpPr/>
          <p:nvPr/>
        </p:nvSpPr>
        <p:spPr>
          <a:xfrm>
            <a:off x="67400" y="26950"/>
            <a:ext cx="8365800" cy="405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600" u="none" cap="none" strike="noStrike">
                <a:solidFill>
                  <a:srgbClr val="000000"/>
                </a:solidFill>
                <a:latin typeface="Arial"/>
                <a:ea typeface="Arial"/>
                <a:cs typeface="Arial"/>
                <a:sym typeface="Arial"/>
              </a:rPr>
              <a:t>Other findings from the study on teachers’ use of a single rubric over the past 3 years: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600"/>
          </a:p>
          <a:p>
            <a:pPr indent="-330200" lvl="0" marL="457200" marR="0" rtl="0" algn="l">
              <a:lnSpc>
                <a:spcPct val="100000"/>
              </a:lnSpc>
              <a:spcBef>
                <a:spcPts val="0"/>
              </a:spcBef>
              <a:spcAft>
                <a:spcPts val="0"/>
              </a:spcAft>
              <a:buClr>
                <a:srgbClr val="000000"/>
              </a:buClr>
              <a:buSzPts val="1600"/>
              <a:buFont typeface="Arial"/>
              <a:buChar char="●"/>
            </a:pPr>
            <a:r>
              <a:rPr lang="en" sz="1600"/>
              <a:t>S</a:t>
            </a:r>
            <a:r>
              <a:rPr b="0" i="0" lang="en" sz="1600" u="none" cap="none" strike="noStrike">
                <a:solidFill>
                  <a:srgbClr val="000000"/>
                </a:solidFill>
                <a:latin typeface="Arial"/>
                <a:ea typeface="Arial"/>
                <a:cs typeface="Arial"/>
                <a:sym typeface="Arial"/>
              </a:rPr>
              <a:t>tudents tend to get the same grades on average in 1101 as 1102</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600"/>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On average, there’s a reset effect b/n 1101 and 1102</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600"/>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The students who completed 1101 and then took 1102 show about a .1 bonus over </a:t>
            </a:r>
            <a:r>
              <a:rPr b="0" i="1" lang="en" sz="1600" u="none" cap="none" strike="noStrike">
                <a:solidFill>
                  <a:srgbClr val="000000"/>
                </a:solidFill>
                <a:latin typeface="Arial"/>
                <a:ea typeface="Arial"/>
                <a:cs typeface="Arial"/>
                <a:sym typeface="Arial"/>
              </a:rPr>
              <a:t>native</a:t>
            </a:r>
            <a:r>
              <a:rPr b="0" i="0" lang="en" sz="1600" u="none" cap="none" strike="noStrike">
                <a:solidFill>
                  <a:srgbClr val="000000"/>
                </a:solidFill>
                <a:latin typeface="Arial"/>
                <a:ea typeface="Arial"/>
                <a:cs typeface="Arial"/>
                <a:sym typeface="Arial"/>
              </a:rPr>
              <a:t> 1102 students (p-value &lt; 2.2e-16), or better than a one-project lead in development. High-scoring students tend to stay high-scoring students (The strongest trend is for the highest-scoring students to remain so, with 44% of the top quartile in 1101’s first project remaining there by the end of 1102.</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600"/>
          </a:p>
          <a:p>
            <a:pPr indent="-330200" lvl="0" marL="457200" marR="0" rtl="0" algn="l">
              <a:lnSpc>
                <a:spcPct val="100000"/>
              </a:lnSpc>
              <a:spcBef>
                <a:spcPts val="0"/>
              </a:spcBef>
              <a:spcAft>
                <a:spcPts val="0"/>
              </a:spcAft>
              <a:buSzPts val="1600"/>
              <a:buChar char="●"/>
            </a:pPr>
            <a:r>
              <a:rPr lang="en" sz="1600"/>
              <a:t>L</a:t>
            </a:r>
            <a:r>
              <a:rPr b="0" i="0" lang="en" sz="1600" u="none" cap="none" strike="noStrike">
                <a:solidFill>
                  <a:srgbClr val="000000"/>
                </a:solidFill>
                <a:latin typeface="Arial"/>
                <a:ea typeface="Arial"/>
                <a:cs typeface="Arial"/>
                <a:sym typeface="Arial"/>
              </a:rPr>
              <a:t>ow-scoring students rarely become high-scoring students (Of the lowest scoring 1101 students, 34% will be in the lowest quartile of the last 1102 project. Only 14% of these will reach the highest quartile in 1102.)</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62"/>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0" i="0" lang="en" sz="1800" u="none" cap="none" strike="noStrike">
                <a:solidFill>
                  <a:srgbClr val="FFFFFF"/>
                </a:solidFill>
                <a:latin typeface="Trebuchet MS"/>
                <a:ea typeface="Trebuchet MS"/>
                <a:cs typeface="Trebuchet MS"/>
                <a:sym typeface="Trebuchet MS"/>
              </a:rPr>
              <a:t>Assess instructor feedback across the writing program</a:t>
            </a:r>
            <a:endParaRPr b="0" i="0" sz="1800" u="none" cap="none" strike="noStrike">
              <a:solidFill>
                <a:srgbClr val="FFFFFF"/>
              </a:solidFill>
              <a:latin typeface="Trebuchet MS"/>
              <a:ea typeface="Trebuchet MS"/>
              <a:cs typeface="Trebuchet MS"/>
              <a:sym typeface="Trebuchet MS"/>
            </a:endParaRPr>
          </a:p>
        </p:txBody>
      </p:sp>
      <p:pic>
        <p:nvPicPr>
          <p:cNvPr id="340" name="Google Shape;340;p62"/>
          <p:cNvPicPr preferRelativeResize="0"/>
          <p:nvPr/>
        </p:nvPicPr>
        <p:blipFill rotWithShape="1">
          <a:blip r:embed="rId3">
            <a:alphaModFix/>
          </a:blip>
          <a:srcRect b="0" l="0" r="0" t="0"/>
          <a:stretch/>
        </p:blipFill>
        <p:spPr>
          <a:xfrm>
            <a:off x="917267" y="0"/>
            <a:ext cx="7546500" cy="3462000"/>
          </a:xfrm>
          <a:prstGeom prst="rect">
            <a:avLst/>
          </a:prstGeom>
          <a:noFill/>
          <a:ln>
            <a:noFill/>
          </a:ln>
        </p:spPr>
      </p:pic>
      <p:sp>
        <p:nvSpPr>
          <p:cNvPr id="341" name="Google Shape;341;p62"/>
          <p:cNvSpPr txBox="1"/>
          <p:nvPr/>
        </p:nvSpPr>
        <p:spPr>
          <a:xfrm>
            <a:off x="404280" y="3462005"/>
            <a:ext cx="80595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Corpus: Fall 2011 &amp; Spring 2012; 17,433 essays; 101,238 sticky comments; 17,433 endnotes.  Source: Dixon &amp; Moxley 2013)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63"/>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0" i="0" lang="en" sz="1800" u="none" cap="none" strike="noStrike">
                <a:solidFill>
                  <a:srgbClr val="FFFFFF"/>
                </a:solidFill>
                <a:latin typeface="Trebuchet MS"/>
                <a:ea typeface="Trebuchet MS"/>
                <a:cs typeface="Trebuchet MS"/>
                <a:sym typeface="Trebuchet MS"/>
              </a:rPr>
              <a:t>Measure correlations between instructors’ and students’ scores over time</a:t>
            </a:r>
            <a:endParaRPr b="0" i="0" sz="1800" u="none" cap="none" strike="noStrike">
              <a:solidFill>
                <a:srgbClr val="FFFFFF"/>
              </a:solidFill>
              <a:latin typeface="Trebuchet MS"/>
              <a:ea typeface="Trebuchet MS"/>
              <a:cs typeface="Trebuchet MS"/>
              <a:sym typeface="Trebuchet MS"/>
            </a:endParaRPr>
          </a:p>
        </p:txBody>
      </p:sp>
      <p:sp>
        <p:nvSpPr>
          <p:cNvPr id="347" name="Google Shape;347;p63"/>
          <p:cNvSpPr txBox="1"/>
          <p:nvPr/>
        </p:nvSpPr>
        <p:spPr>
          <a:xfrm>
            <a:off x="6408586" y="335110"/>
            <a:ext cx="2735400" cy="341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800" u="none" cap="none" strike="noStrike">
                <a:solidFill>
                  <a:srgbClr val="000000"/>
                </a:solidFill>
                <a:latin typeface="Arial"/>
                <a:ea typeface="Arial"/>
                <a:cs typeface="Arial"/>
                <a:sym typeface="Arial"/>
              </a:rPr>
              <a:t>Corpus:</a:t>
            </a:r>
            <a:br>
              <a:rPr b="0" i="0" lang="en"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800" u="none" cap="none" strike="noStrike">
                <a:solidFill>
                  <a:srgbClr val="000000"/>
                </a:solidFill>
                <a:latin typeface="Arial"/>
                <a:ea typeface="Arial"/>
                <a:cs typeface="Arial"/>
                <a:sym typeface="Arial"/>
              </a:rPr>
              <a:t>46,689 reviews:</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16,312 instructor reviews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30,377 peer reviews;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5,857 students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107 instructors</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Spring 2012 to Spring 2014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Course sections: 482 of ENC 1101 or 1102</a:t>
            </a:r>
            <a:endParaRPr b="1" i="0" sz="1800" u="none" cap="none" strike="noStrike">
              <a:solidFill>
                <a:srgbClr val="000000"/>
              </a:solidFill>
              <a:latin typeface="Arial"/>
              <a:ea typeface="Arial"/>
              <a:cs typeface="Arial"/>
              <a:sym typeface="Arial"/>
            </a:endParaRPr>
          </a:p>
        </p:txBody>
      </p:sp>
      <p:pic>
        <p:nvPicPr>
          <p:cNvPr id="348" name="Google Shape;348;p63"/>
          <p:cNvPicPr preferRelativeResize="0"/>
          <p:nvPr/>
        </p:nvPicPr>
        <p:blipFill rotWithShape="1">
          <a:blip r:embed="rId3">
            <a:alphaModFix/>
          </a:blip>
          <a:srcRect b="0" l="0" r="0" t="0"/>
          <a:stretch/>
        </p:blipFill>
        <p:spPr>
          <a:xfrm>
            <a:off x="241940" y="191240"/>
            <a:ext cx="5943600" cy="3949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64"/>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0" i="0" lang="en" sz="1800" u="none" cap="none" strike="noStrike">
                <a:solidFill>
                  <a:srgbClr val="FFFFFF"/>
                </a:solidFill>
                <a:latin typeface="Trebuchet MS"/>
                <a:ea typeface="Trebuchet MS"/>
                <a:cs typeface="Trebuchet MS"/>
                <a:sym typeface="Trebuchet MS"/>
              </a:rPr>
              <a:t>Identify evidence supporting peer review as a pedagogical practice</a:t>
            </a:r>
            <a:endParaRPr b="0" i="0" sz="1800" u="none" cap="none" strike="noStrike">
              <a:solidFill>
                <a:srgbClr val="FFFFFF"/>
              </a:solidFill>
              <a:latin typeface="Trebuchet MS"/>
              <a:ea typeface="Trebuchet MS"/>
              <a:cs typeface="Trebuchet MS"/>
              <a:sym typeface="Trebuchet MS"/>
            </a:endParaRPr>
          </a:p>
        </p:txBody>
      </p:sp>
      <p:pic>
        <p:nvPicPr>
          <p:cNvPr id="354" name="Google Shape;354;p64"/>
          <p:cNvPicPr preferRelativeResize="0"/>
          <p:nvPr/>
        </p:nvPicPr>
        <p:blipFill rotWithShape="1">
          <a:blip r:embed="rId3">
            <a:alphaModFix/>
          </a:blip>
          <a:srcRect b="0" l="0" r="0" t="0"/>
          <a:stretch/>
        </p:blipFill>
        <p:spPr>
          <a:xfrm>
            <a:off x="139685" y="167253"/>
            <a:ext cx="5943600" cy="3962400"/>
          </a:xfrm>
          <a:prstGeom prst="rect">
            <a:avLst/>
          </a:prstGeom>
          <a:noFill/>
          <a:ln>
            <a:noFill/>
          </a:ln>
        </p:spPr>
      </p:pic>
      <p:sp>
        <p:nvSpPr>
          <p:cNvPr id="355" name="Google Shape;355;p64"/>
          <p:cNvSpPr/>
          <p:nvPr/>
        </p:nvSpPr>
        <p:spPr>
          <a:xfrm>
            <a:off x="6226827" y="487998"/>
            <a:ext cx="2917200" cy="341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800" u="none" cap="none" strike="noStrike">
                <a:solidFill>
                  <a:srgbClr val="000000"/>
                </a:solidFill>
                <a:latin typeface="Arial"/>
                <a:ea typeface="Arial"/>
                <a:cs typeface="Arial"/>
                <a:sym typeface="Arial"/>
              </a:rPr>
              <a:t>Corpus:</a:t>
            </a:r>
            <a:br>
              <a:rPr b="0" i="0" lang="en"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800" u="none" cap="none" strike="noStrike">
                <a:solidFill>
                  <a:srgbClr val="000000"/>
                </a:solidFill>
                <a:latin typeface="Arial"/>
                <a:ea typeface="Arial"/>
                <a:cs typeface="Arial"/>
                <a:sym typeface="Arial"/>
              </a:rPr>
              <a:t>46,689 reviews:</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16,312 instructor reviews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30,377 peer reviews;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5,857 students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107 instructors</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Spring 2012 to Spring 2014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Course sections: 482 of ENC 1101 or 1102</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65"/>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0" i="0" lang="en" sz="1800" u="none" cap="none" strike="noStrike">
                <a:solidFill>
                  <a:srgbClr val="FFFFFF"/>
                </a:solidFill>
                <a:latin typeface="Trebuchet MS"/>
                <a:ea typeface="Trebuchet MS"/>
                <a:cs typeface="Trebuchet MS"/>
                <a:sym typeface="Trebuchet MS"/>
              </a:rPr>
              <a:t>Analyze instructor and student scores by rubric trait</a:t>
            </a:r>
            <a:endParaRPr>
              <a:solidFill>
                <a:srgbClr val="FFFFFF"/>
              </a:solidFill>
            </a:endParaRPr>
          </a:p>
          <a:p>
            <a:pPr indent="0" lvl="0" marL="0" marR="0" rtl="0" algn="ctr">
              <a:lnSpc>
                <a:spcPct val="100000"/>
              </a:lnSpc>
              <a:spcBef>
                <a:spcPts val="0"/>
              </a:spcBef>
              <a:spcAft>
                <a:spcPts val="0"/>
              </a:spcAft>
              <a:buClr>
                <a:schemeClr val="lt1"/>
              </a:buClr>
              <a:buFont typeface="Trebuchet MS"/>
              <a:buNone/>
            </a:pPr>
            <a:r>
              <a:t/>
            </a:r>
            <a:endParaRPr b="0" i="0" sz="1800" u="none" cap="none" strike="noStrike">
              <a:solidFill>
                <a:schemeClr val="lt1"/>
              </a:solidFill>
              <a:latin typeface="Trebuchet MS"/>
              <a:ea typeface="Trebuchet MS"/>
              <a:cs typeface="Trebuchet MS"/>
              <a:sym typeface="Trebuchet MS"/>
            </a:endParaRPr>
          </a:p>
        </p:txBody>
      </p:sp>
      <p:sp>
        <p:nvSpPr>
          <p:cNvPr id="361" name="Google Shape;361;p65"/>
          <p:cNvSpPr/>
          <p:nvPr/>
        </p:nvSpPr>
        <p:spPr>
          <a:xfrm>
            <a:off x="6226827" y="429926"/>
            <a:ext cx="2917200" cy="341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800" u="none" cap="none" strike="noStrike">
                <a:solidFill>
                  <a:srgbClr val="000000"/>
                </a:solidFill>
                <a:latin typeface="Arial"/>
                <a:ea typeface="Arial"/>
                <a:cs typeface="Arial"/>
                <a:sym typeface="Arial"/>
              </a:rPr>
              <a:t>Corpus:</a:t>
            </a:r>
            <a:br>
              <a:rPr b="0" i="0" lang="en"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800" u="none" cap="none" strike="noStrike">
                <a:solidFill>
                  <a:srgbClr val="000000"/>
                </a:solidFill>
                <a:latin typeface="Arial"/>
                <a:ea typeface="Arial"/>
                <a:cs typeface="Arial"/>
                <a:sym typeface="Arial"/>
              </a:rPr>
              <a:t>46,689 reviews:</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16,312 instructor reviews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30,377 peer reviews;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5,857 students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107 instructors</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Spring 2012 to Spring 2014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Course sections: 482 of ENC 1101 or 1102</a:t>
            </a:r>
            <a:endParaRPr b="1" i="0" sz="1800" u="none" cap="none" strike="noStrike">
              <a:solidFill>
                <a:srgbClr val="000000"/>
              </a:solidFill>
              <a:latin typeface="Arial"/>
              <a:ea typeface="Arial"/>
              <a:cs typeface="Arial"/>
              <a:sym typeface="Arial"/>
            </a:endParaRPr>
          </a:p>
        </p:txBody>
      </p:sp>
      <p:pic>
        <p:nvPicPr>
          <p:cNvPr id="362" name="Google Shape;362;p65"/>
          <p:cNvPicPr preferRelativeResize="0"/>
          <p:nvPr/>
        </p:nvPicPr>
        <p:blipFill rotWithShape="1">
          <a:blip r:embed="rId3">
            <a:alphaModFix/>
          </a:blip>
          <a:srcRect b="0" l="0" r="0" t="0"/>
          <a:stretch/>
        </p:blipFill>
        <p:spPr>
          <a:xfrm>
            <a:off x="124469" y="246923"/>
            <a:ext cx="5943600" cy="3569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66"/>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Map the Writing Construct</a:t>
            </a:r>
            <a:endParaRPr/>
          </a:p>
        </p:txBody>
      </p:sp>
      <p:pic>
        <p:nvPicPr>
          <p:cNvPr id="368" name="Google Shape;368;p66"/>
          <p:cNvPicPr preferRelativeResize="0"/>
          <p:nvPr/>
        </p:nvPicPr>
        <p:blipFill>
          <a:blip r:embed="rId3">
            <a:alphaModFix/>
          </a:blip>
          <a:stretch>
            <a:fillRect/>
          </a:stretch>
        </p:blipFill>
        <p:spPr>
          <a:xfrm>
            <a:off x="457200" y="63125"/>
            <a:ext cx="3187425" cy="4016875"/>
          </a:xfrm>
          <a:prstGeom prst="rect">
            <a:avLst/>
          </a:prstGeom>
          <a:noFill/>
          <a:ln>
            <a:noFill/>
          </a:ln>
        </p:spPr>
      </p:pic>
      <p:pic>
        <p:nvPicPr>
          <p:cNvPr id="369" name="Google Shape;369;p66"/>
          <p:cNvPicPr preferRelativeResize="0"/>
          <p:nvPr/>
        </p:nvPicPr>
        <p:blipFill>
          <a:blip r:embed="rId4">
            <a:alphaModFix/>
          </a:blip>
          <a:stretch>
            <a:fillRect/>
          </a:stretch>
        </p:blipFill>
        <p:spPr>
          <a:xfrm>
            <a:off x="5037704" y="775329"/>
            <a:ext cx="2981100" cy="2831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40"/>
          <p:cNvSpPr txBox="1"/>
          <p:nvPr>
            <p:ph idx="1" type="body"/>
          </p:nvPr>
        </p:nvSpPr>
        <p:spPr>
          <a:xfrm>
            <a:off x="216200" y="193450"/>
            <a:ext cx="8616000" cy="437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373B41"/>
                </a:solidFill>
              </a:rPr>
              <a:t>The workshop</a:t>
            </a:r>
            <a:endParaRPr>
              <a:solidFill>
                <a:srgbClr val="373B41"/>
              </a:solidFill>
            </a:endParaRPr>
          </a:p>
          <a:p>
            <a:pPr indent="-355600" lvl="0" marL="457200" rtl="0" algn="l">
              <a:lnSpc>
                <a:spcPct val="100000"/>
              </a:lnSpc>
              <a:spcBef>
                <a:spcPts val="1600"/>
              </a:spcBef>
              <a:spcAft>
                <a:spcPts val="0"/>
              </a:spcAft>
              <a:buClr>
                <a:srgbClr val="373B41"/>
              </a:buClr>
              <a:buSzPts val="2000"/>
              <a:buChar char="●"/>
            </a:pPr>
            <a:r>
              <a:rPr lang="en" sz="2000">
                <a:solidFill>
                  <a:srgbClr val="373B41"/>
                </a:solidFill>
              </a:rPr>
              <a:t>aims to generate cross-disciplinary research among writing program directors and faculty, computational linguists, computer scientists, and educational measurement specialists</a:t>
            </a:r>
            <a:endParaRPr sz="2000">
              <a:solidFill>
                <a:srgbClr val="373B41"/>
              </a:solidFill>
            </a:endParaRPr>
          </a:p>
          <a:p>
            <a:pPr indent="-355600" lvl="0" marL="457200" rtl="0" algn="l">
              <a:lnSpc>
                <a:spcPct val="100000"/>
              </a:lnSpc>
              <a:spcBef>
                <a:spcPts val="0"/>
              </a:spcBef>
              <a:spcAft>
                <a:spcPts val="0"/>
              </a:spcAft>
              <a:buClr>
                <a:srgbClr val="373B41"/>
              </a:buClr>
              <a:buSzPts val="2000"/>
              <a:buChar char="●"/>
            </a:pPr>
            <a:r>
              <a:rPr lang="en" sz="2000">
                <a:solidFill>
                  <a:srgbClr val="373B41"/>
                </a:solidFill>
              </a:rPr>
              <a:t>questions ways writing analytics and data mining can be used to improve on existing methods for responding to and assessing student writing</a:t>
            </a:r>
            <a:endParaRPr sz="2000">
              <a:solidFill>
                <a:srgbClr val="373B41"/>
              </a:solidFill>
            </a:endParaRPr>
          </a:p>
          <a:p>
            <a:pPr indent="-355600" lvl="0" marL="457200" rtl="0" algn="l">
              <a:lnSpc>
                <a:spcPct val="100000"/>
              </a:lnSpc>
              <a:spcBef>
                <a:spcPts val="0"/>
              </a:spcBef>
              <a:spcAft>
                <a:spcPts val="0"/>
              </a:spcAft>
              <a:buClr>
                <a:srgbClr val="373B41"/>
              </a:buClr>
              <a:buSzPts val="2000"/>
              <a:buChar char="●"/>
            </a:pPr>
            <a:r>
              <a:rPr lang="en" sz="2000">
                <a:solidFill>
                  <a:srgbClr val="373B41"/>
                </a:solidFill>
              </a:rPr>
              <a:t>invites researchers in the domains of data mining, writing analytics, and writing studies to engage in a creative interdisciplinary exploration of how digitally based writing analytics might improve students’ cognitive, intrapersonal and interpersonal competencies as writers, and also provide new analytic tools for assessing this improvement</a:t>
            </a:r>
            <a:endParaRPr sz="2000">
              <a:solidFill>
                <a:srgbClr val="373B41"/>
              </a:solidFill>
            </a:endParaRPr>
          </a:p>
          <a:p>
            <a:pPr indent="-355600" lvl="0" marL="457200" rtl="0" algn="l">
              <a:lnSpc>
                <a:spcPct val="100000"/>
              </a:lnSpc>
              <a:spcBef>
                <a:spcPts val="0"/>
              </a:spcBef>
              <a:spcAft>
                <a:spcPts val="0"/>
              </a:spcAft>
              <a:buClr>
                <a:srgbClr val="373B41"/>
              </a:buClr>
              <a:buSzPts val="2000"/>
              <a:buChar char="●"/>
            </a:pPr>
            <a:r>
              <a:rPr lang="en" sz="2000">
                <a:solidFill>
                  <a:srgbClr val="373B41"/>
                </a:solidFill>
              </a:rPr>
              <a:t>invites participants to brainstorm about ways analytics can improve document critique, peer review, and writing program assessment.</a:t>
            </a:r>
            <a:endParaRPr sz="2000">
              <a:solidFill>
                <a:srgbClr val="373B41"/>
              </a:solidFill>
            </a:endParaRPr>
          </a:p>
          <a:p>
            <a:pPr indent="0" lvl="0" marL="0" rtl="0" algn="l">
              <a:spcBef>
                <a:spcPts val="160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67"/>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75" name="Google Shape;375;p67"/>
          <p:cNvSpPr txBox="1"/>
          <p:nvPr/>
        </p:nvSpPr>
        <p:spPr>
          <a:xfrm>
            <a:off x="101000" y="88350"/>
            <a:ext cx="8229600" cy="392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2000"/>
              </a:spcBef>
              <a:spcAft>
                <a:spcPts val="0"/>
              </a:spcAft>
              <a:buNone/>
            </a:pPr>
            <a:r>
              <a:rPr b="1" lang="en" sz="2400"/>
              <a:t>How would you visually depict Writing Analytics?</a:t>
            </a:r>
            <a:endParaRPr b="1" sz="2400"/>
          </a:p>
          <a:p>
            <a:pPr indent="0" lvl="0" marL="0" rtl="0" algn="l">
              <a:lnSpc>
                <a:spcPct val="115000"/>
              </a:lnSpc>
              <a:spcBef>
                <a:spcPts val="600"/>
              </a:spcBef>
              <a:spcAft>
                <a:spcPts val="0"/>
              </a:spcAft>
              <a:buNone/>
            </a:pPr>
            <a:r>
              <a:rPr lang="en" sz="2400"/>
              <a:t>We ask that you brainstorm with us in two ways:</a:t>
            </a:r>
            <a:endParaRPr sz="2400"/>
          </a:p>
          <a:p>
            <a:pPr indent="-381000" lvl="0" marL="457200" rtl="0" algn="l">
              <a:lnSpc>
                <a:spcPct val="115000"/>
              </a:lnSpc>
              <a:spcBef>
                <a:spcPts val="0"/>
              </a:spcBef>
              <a:spcAft>
                <a:spcPts val="0"/>
              </a:spcAft>
              <a:buSzPts val="2400"/>
              <a:buAutoNum type="arabicPeriod"/>
            </a:pPr>
            <a:r>
              <a:rPr lang="en" sz="2400"/>
              <a:t>First, please use a tool to visualize represent your model of WA and link your picture below.  Try </a:t>
            </a:r>
            <a:r>
              <a:rPr lang="en" sz="2400" u="sng">
                <a:solidFill>
                  <a:srgbClr val="1155CC"/>
                </a:solidFill>
                <a:hlinkClick r:id="rId3"/>
              </a:rPr>
              <a:t>Coggle</a:t>
            </a:r>
            <a:r>
              <a:rPr lang="en" sz="2400"/>
              <a:t> or </a:t>
            </a:r>
            <a:r>
              <a:rPr lang="en" sz="2400" u="sng">
                <a:solidFill>
                  <a:srgbClr val="1155CC"/>
                </a:solidFill>
                <a:hlinkClick r:id="rId4"/>
              </a:rPr>
              <a:t>Google Drawings</a:t>
            </a:r>
            <a:endParaRPr sz="2400"/>
          </a:p>
          <a:p>
            <a:pPr indent="-381000" lvl="0" marL="457200" rtl="0" algn="l">
              <a:lnSpc>
                <a:spcPct val="115000"/>
              </a:lnSpc>
              <a:spcBef>
                <a:spcPts val="0"/>
              </a:spcBef>
              <a:spcAft>
                <a:spcPts val="0"/>
              </a:spcAft>
              <a:buSzPts val="2400"/>
              <a:buAutoNum type="arabicPeriod"/>
            </a:pPr>
            <a:r>
              <a:rPr lang="en" sz="2400"/>
              <a:t>Once you decide what’s missing or what’s wrong from our group image (see first iteration below), go ahead and </a:t>
            </a:r>
            <a:r>
              <a:rPr lang="en" sz="2400" u="sng">
                <a:solidFill>
                  <a:srgbClr val="1155CC"/>
                </a:solidFill>
                <a:hlinkClick r:id="rId5"/>
              </a:rPr>
              <a:t>edit the image at Mindomo</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68"/>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Trebuchet MS"/>
              <a:buNone/>
            </a:pPr>
            <a:r>
              <a:rPr b="0" i="0" lang="en" sz="1800" u="none" cap="none" strike="noStrike">
                <a:solidFill>
                  <a:srgbClr val="FFFFFF"/>
                </a:solidFill>
                <a:latin typeface="Trebuchet MS"/>
                <a:ea typeface="Trebuchet MS"/>
                <a:cs typeface="Trebuchet MS"/>
                <a:sym typeface="Trebuchet MS"/>
              </a:rPr>
              <a:t>References</a:t>
            </a:r>
            <a:endParaRPr>
              <a:solidFill>
                <a:srgbClr val="FFFFFF"/>
              </a:solidFill>
            </a:endParaRPr>
          </a:p>
          <a:p>
            <a:pPr indent="0" lvl="0" marL="0" marR="0" rtl="0" algn="ctr">
              <a:lnSpc>
                <a:spcPct val="100000"/>
              </a:lnSpc>
              <a:spcBef>
                <a:spcPts val="0"/>
              </a:spcBef>
              <a:spcAft>
                <a:spcPts val="0"/>
              </a:spcAft>
              <a:buClr>
                <a:schemeClr val="lt1"/>
              </a:buClr>
              <a:buFont typeface="Trebuchet MS"/>
              <a:buNone/>
            </a:pPr>
            <a:r>
              <a:t/>
            </a:r>
            <a:endParaRPr b="0" i="0" sz="1800" u="none" cap="none" strike="noStrike">
              <a:solidFill>
                <a:schemeClr val="lt1"/>
              </a:solidFill>
              <a:latin typeface="Trebuchet MS"/>
              <a:ea typeface="Trebuchet MS"/>
              <a:cs typeface="Trebuchet MS"/>
              <a:sym typeface="Trebuchet MS"/>
            </a:endParaRPr>
          </a:p>
        </p:txBody>
      </p:sp>
      <p:sp>
        <p:nvSpPr>
          <p:cNvPr id="381" name="Google Shape;381;p68"/>
          <p:cNvSpPr/>
          <p:nvPr/>
        </p:nvSpPr>
        <p:spPr>
          <a:xfrm>
            <a:off x="0" y="0"/>
            <a:ext cx="9144000" cy="3685500"/>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dk1"/>
              </a:buClr>
              <a:buSzPts val="1400"/>
              <a:buFont typeface="Droid Sans"/>
              <a:buChar char="•"/>
            </a:pPr>
            <a:r>
              <a:rPr b="0" i="0" lang="en" sz="1400" u="none" cap="none" strike="noStrike">
                <a:solidFill>
                  <a:srgbClr val="000000"/>
                </a:solidFill>
                <a:latin typeface="Arial"/>
                <a:ea typeface="Arial"/>
                <a:cs typeface="Arial"/>
                <a:sym typeface="Arial"/>
              </a:rPr>
              <a:t>Dixon, Z., &amp; Moxley, J. M. (2013). Everything is illuminated: What big data can tell us about teacher commentary.</a:t>
            </a:r>
            <a:r>
              <a:rPr b="0" i="1" lang="en" sz="1400" u="none" cap="none" strike="noStrike">
                <a:solidFill>
                  <a:srgbClr val="000000"/>
                </a:solidFill>
                <a:latin typeface="Arial"/>
                <a:ea typeface="Arial"/>
                <a:cs typeface="Arial"/>
                <a:sym typeface="Arial"/>
              </a:rPr>
              <a:t> Assessing Writing, 18</a:t>
            </a:r>
            <a:r>
              <a:rPr b="0" i="0" lang="en" sz="1400" u="none" cap="none" strike="noStrike">
                <a:solidFill>
                  <a:srgbClr val="000000"/>
                </a:solidFill>
                <a:latin typeface="Arial"/>
                <a:ea typeface="Arial"/>
                <a:cs typeface="Arial"/>
                <a:sym typeface="Arial"/>
              </a:rPr>
              <a:t>(4), 241-256.</a:t>
            </a:r>
            <a:endParaRPr/>
          </a:p>
          <a:p>
            <a:pPr indent="-228600" lvl="0" marL="342900" marR="0" rtl="0" algn="l">
              <a:lnSpc>
                <a:spcPct val="100000"/>
              </a:lnSpc>
              <a:spcBef>
                <a:spcPts val="750"/>
              </a:spcBef>
              <a:spcAft>
                <a:spcPts val="0"/>
              </a:spcAft>
              <a:buClr>
                <a:schemeClr val="dk1"/>
              </a:buClr>
              <a:buSzPts val="1400"/>
              <a:buFont typeface="Droid Sans"/>
              <a:buChar char="•"/>
            </a:pPr>
            <a:r>
              <a:rPr b="0" i="0" lang="en" sz="1400" u="none" cap="none" strike="noStrike">
                <a:solidFill>
                  <a:srgbClr val="000000"/>
                </a:solidFill>
                <a:latin typeface="Arial"/>
                <a:ea typeface="Arial"/>
                <a:cs typeface="Arial"/>
                <a:sym typeface="Arial"/>
              </a:rPr>
              <a:t>Langbehn, K., McIntyre, M., &amp; Moxley, J. M. (2013). Re-mediating writing program assessment. In H. Mckee, &amp; D. N. DeVoss (Eds.), </a:t>
            </a:r>
            <a:r>
              <a:rPr b="0" i="1" lang="en" sz="1400" u="none" cap="none" strike="noStrike">
                <a:solidFill>
                  <a:srgbClr val="000000"/>
                </a:solidFill>
                <a:latin typeface="Arial"/>
                <a:ea typeface="Arial"/>
                <a:cs typeface="Arial"/>
                <a:sym typeface="Arial"/>
              </a:rPr>
              <a:t>Digital writing assessment &amp; evaluation</a:t>
            </a:r>
            <a:r>
              <a:rPr b="0" i="0" lang="en" sz="1400" u="none" cap="none" strike="noStrike">
                <a:solidFill>
                  <a:srgbClr val="000000"/>
                </a:solidFill>
                <a:latin typeface="Arial"/>
                <a:ea typeface="Arial"/>
                <a:cs typeface="Arial"/>
                <a:sym typeface="Arial"/>
              </a:rPr>
              <a:t>. Utah State University: Computers and Composition Digital Press.</a:t>
            </a:r>
            <a:endParaRPr/>
          </a:p>
          <a:p>
            <a:pPr indent="-228600" lvl="0" marL="342900" marR="0" rtl="0" algn="l">
              <a:lnSpc>
                <a:spcPct val="100000"/>
              </a:lnSpc>
              <a:spcBef>
                <a:spcPts val="750"/>
              </a:spcBef>
              <a:spcAft>
                <a:spcPts val="0"/>
              </a:spcAft>
              <a:buClr>
                <a:schemeClr val="dk1"/>
              </a:buClr>
              <a:buSzPts val="1400"/>
              <a:buFont typeface="Droid Sans"/>
              <a:buChar char="•"/>
            </a:pPr>
            <a:r>
              <a:rPr b="0" i="0" lang="en" sz="1400" u="none" cap="none" strike="noStrike">
                <a:solidFill>
                  <a:schemeClr val="dk1"/>
                </a:solidFill>
                <a:latin typeface="Arial"/>
                <a:ea typeface="Arial"/>
                <a:cs typeface="Arial"/>
                <a:sym typeface="Arial"/>
              </a:rPr>
              <a:t>Moxley, J. M. (2012). Aggregated Assessment and Objectivity 2.0.</a:t>
            </a:r>
            <a:r>
              <a:rPr b="0" i="1" lang="en" sz="1400" u="none" cap="none" strike="noStrike">
                <a:solidFill>
                  <a:schemeClr val="dk1"/>
                </a:solidFill>
                <a:latin typeface="Arial"/>
                <a:ea typeface="Arial"/>
                <a:cs typeface="Arial"/>
                <a:sym typeface="Arial"/>
              </a:rPr>
              <a:t> The European Chapter of the Association for Computational Linguistics. </a:t>
            </a:r>
            <a:r>
              <a:rPr b="0" i="0" lang="en" sz="1400" u="none" cap="none" strike="noStrike">
                <a:solidFill>
                  <a:schemeClr val="dk1"/>
                </a:solidFill>
                <a:latin typeface="Arial"/>
                <a:ea typeface="Arial"/>
                <a:cs typeface="Arial"/>
                <a:sym typeface="Arial"/>
              </a:rPr>
              <a:t>Avignon, France 23 April 2012.</a:t>
            </a:r>
            <a:endParaRPr/>
          </a:p>
          <a:p>
            <a:pPr indent="-228600" lvl="0" marL="342900" marR="0" rtl="0" algn="l">
              <a:lnSpc>
                <a:spcPct val="100000"/>
              </a:lnSpc>
              <a:spcBef>
                <a:spcPts val="750"/>
              </a:spcBef>
              <a:spcAft>
                <a:spcPts val="0"/>
              </a:spcAft>
              <a:buClr>
                <a:schemeClr val="dk1"/>
              </a:buClr>
              <a:buSzPts val="1400"/>
              <a:buFont typeface="Droid Sans"/>
              <a:buChar char="•"/>
            </a:pPr>
            <a:r>
              <a:rPr b="0" i="0" lang="en" sz="1400" u="none" cap="none" strike="noStrike">
                <a:solidFill>
                  <a:schemeClr val="dk1"/>
                </a:solidFill>
                <a:latin typeface="Arial"/>
                <a:ea typeface="Arial"/>
                <a:cs typeface="Arial"/>
                <a:sym typeface="Arial"/>
              </a:rPr>
              <a:t>Moxley, J. M. (2013). Big data, learning analytics, and social assessment methods. </a:t>
            </a:r>
            <a:r>
              <a:rPr b="0" i="1" lang="en" sz="1400" u="none" cap="none" strike="noStrike">
                <a:solidFill>
                  <a:schemeClr val="dk1"/>
                </a:solidFill>
                <a:latin typeface="Arial"/>
                <a:ea typeface="Arial"/>
                <a:cs typeface="Arial"/>
                <a:sym typeface="Arial"/>
              </a:rPr>
              <a:t>Journal of Writing Assessment, 6</a:t>
            </a:r>
            <a:r>
              <a:rPr b="0" i="0" lang="en" sz="1400" u="none" cap="none" strike="noStrike">
                <a:solidFill>
                  <a:schemeClr val="dk1"/>
                </a:solidFill>
                <a:latin typeface="Arial"/>
                <a:ea typeface="Arial"/>
                <a:cs typeface="Arial"/>
                <a:sym typeface="Arial"/>
              </a:rPr>
              <a:t>(1).</a:t>
            </a:r>
            <a:endParaRPr/>
          </a:p>
          <a:p>
            <a:pPr indent="-228600" lvl="0" marL="342900" marR="0" rtl="0" algn="l">
              <a:lnSpc>
                <a:spcPct val="100000"/>
              </a:lnSpc>
              <a:spcBef>
                <a:spcPts val="750"/>
              </a:spcBef>
              <a:spcAft>
                <a:spcPts val="0"/>
              </a:spcAft>
              <a:buClr>
                <a:schemeClr val="dk1"/>
              </a:buClr>
              <a:buSzPts val="1400"/>
              <a:buFont typeface="Arial"/>
              <a:buChar char="•"/>
            </a:pPr>
            <a:r>
              <a:rPr b="0" i="0" lang="en" sz="1400" u="none" cap="none" strike="noStrike">
                <a:solidFill>
                  <a:srgbClr val="000000"/>
                </a:solidFill>
                <a:latin typeface="Arial"/>
                <a:ea typeface="Arial"/>
                <a:cs typeface="Arial"/>
                <a:sym typeface="Arial"/>
              </a:rPr>
              <a:t>Moxley, J. M., &amp; Eubanks, D. (in progress). Data Mining the Conversation of (Hu)mankind</a:t>
            </a:r>
            <a:endParaRPr/>
          </a:p>
          <a:p>
            <a:pPr indent="-228600" lvl="0" marL="342900" marR="0" rtl="0" algn="l">
              <a:lnSpc>
                <a:spcPct val="100000"/>
              </a:lnSpc>
              <a:spcBef>
                <a:spcPts val="750"/>
              </a:spcBef>
              <a:spcAft>
                <a:spcPts val="0"/>
              </a:spcAft>
              <a:buClr>
                <a:schemeClr val="dk1"/>
              </a:buClr>
              <a:buSzPts val="1400"/>
              <a:buFont typeface="Droid Sans"/>
              <a:buChar char="•"/>
            </a:pPr>
            <a:r>
              <a:rPr b="0" i="0" lang="en" sz="1400" u="none" cap="none" strike="noStrike">
                <a:solidFill>
                  <a:schemeClr val="dk1"/>
                </a:solidFill>
                <a:latin typeface="Arial"/>
                <a:ea typeface="Arial"/>
                <a:cs typeface="Arial"/>
                <a:sym typeface="Arial"/>
              </a:rPr>
              <a:t>Tackitt, A.</a:t>
            </a:r>
            <a:r>
              <a:rPr b="0" i="0" lang="en" sz="1400" u="none" cap="none" strike="noStrike">
                <a:solidFill>
                  <a:srgbClr val="000000"/>
                </a:solidFill>
                <a:latin typeface="Arial"/>
                <a:ea typeface="Arial"/>
                <a:cs typeface="Arial"/>
                <a:sym typeface="Arial"/>
              </a:rPr>
              <a:t>, </a:t>
            </a:r>
            <a:r>
              <a:rPr b="0" i="0" lang="en" sz="1400" u="none" cap="none" strike="noStrike">
                <a:solidFill>
                  <a:schemeClr val="dk1"/>
                </a:solidFill>
                <a:latin typeface="Arial"/>
                <a:ea typeface="Arial"/>
                <a:cs typeface="Arial"/>
                <a:sym typeface="Arial"/>
              </a:rPr>
              <a:t>Moxley, J. M., &amp; Eubanks, D. (in press</a:t>
            </a:r>
            <a:r>
              <a:rPr b="0" i="0" lang="en" sz="1400" u="none" cap="none" strike="noStrike">
                <a:solidFill>
                  <a:srgbClr val="000000"/>
                </a:solidFill>
                <a:latin typeface="Arial"/>
                <a:ea typeface="Arial"/>
                <a:cs typeface="Arial"/>
                <a:sym typeface="Arial"/>
              </a:rPr>
              <a:t>)</a:t>
            </a:r>
            <a:r>
              <a:rPr b="0" i="0" lang="en" sz="1400" u="none" cap="none" strike="noStrike">
                <a:solidFill>
                  <a:schemeClr val="dk1"/>
                </a:solidFill>
                <a:latin typeface="Arial"/>
                <a:ea typeface="Arial"/>
                <a:cs typeface="Arial"/>
                <a:sym typeface="Arial"/>
              </a:rPr>
              <a:t>. Big rubrics and </a:t>
            </a:r>
            <a:r>
              <a:rPr b="0" i="0" lang="en" sz="1400" u="none" cap="none" strike="noStrike">
                <a:solidFill>
                  <a:srgbClr val="000000"/>
                </a:solidFill>
                <a:latin typeface="Arial"/>
                <a:ea typeface="Arial"/>
                <a:cs typeface="Arial"/>
                <a:sym typeface="Arial"/>
              </a:rPr>
              <a:t>b</a:t>
            </a:r>
            <a:r>
              <a:rPr b="0" i="0" lang="en" sz="1400" u="none" cap="none" strike="noStrike">
                <a:solidFill>
                  <a:schemeClr val="dk1"/>
                </a:solidFill>
                <a:latin typeface="Arial"/>
                <a:ea typeface="Arial"/>
                <a:cs typeface="Arial"/>
                <a:sym typeface="Arial"/>
              </a:rPr>
              <a:t>ig data: The development, transfer, prediction, and restriction of student competencies. </a:t>
            </a:r>
            <a:r>
              <a:rPr b="0" i="1" lang="en" sz="1400" u="none" cap="none" strike="noStrike">
                <a:solidFill>
                  <a:srgbClr val="000000"/>
                </a:solidFill>
                <a:latin typeface="Arial"/>
                <a:ea typeface="Arial"/>
                <a:cs typeface="Arial"/>
                <a:sym typeface="Arial"/>
              </a:rPr>
              <a:t>Assessing Writing.</a:t>
            </a:r>
            <a:endParaRPr/>
          </a:p>
          <a:p>
            <a:pPr indent="-228600" lvl="0" marL="342900" marR="0" rtl="0" algn="l">
              <a:lnSpc>
                <a:spcPct val="100000"/>
              </a:lnSpc>
              <a:spcBef>
                <a:spcPts val="750"/>
              </a:spcBef>
              <a:spcAft>
                <a:spcPts val="0"/>
              </a:spcAft>
              <a:buClr>
                <a:schemeClr val="dk1"/>
              </a:buClr>
              <a:buSzPts val="1400"/>
              <a:buFont typeface="Droid Sans"/>
              <a:buChar char="•"/>
            </a:pPr>
            <a:r>
              <a:rPr b="0" i="0" lang="en" sz="1400" u="none" cap="none" strike="noStrike">
                <a:solidFill>
                  <a:srgbClr val="000000"/>
                </a:solidFill>
                <a:latin typeface="Arial"/>
                <a:ea typeface="Arial"/>
                <a:cs typeface="Arial"/>
                <a:sym typeface="Arial"/>
              </a:rPr>
              <a:t>Vieregge, Q., Stedman, K., Taylor Mitchell, J., &amp; Moxley, J. (2012). </a:t>
            </a:r>
            <a:r>
              <a:rPr b="0" i="1" lang="en" sz="1400" u="none" cap="none" strike="noStrike">
                <a:solidFill>
                  <a:srgbClr val="000000"/>
                </a:solidFill>
                <a:latin typeface="Arial"/>
                <a:ea typeface="Arial"/>
                <a:cs typeface="Arial"/>
                <a:sym typeface="Arial"/>
              </a:rPr>
              <a:t>Agency in the Age of Peer Production</a:t>
            </a:r>
            <a:r>
              <a:rPr b="0" i="0" lang="en" sz="1400" u="none" cap="none" strike="noStrike">
                <a:solidFill>
                  <a:srgbClr val="000000"/>
                </a:solidFill>
                <a:latin typeface="Arial"/>
                <a:ea typeface="Arial"/>
                <a:cs typeface="Arial"/>
                <a:sym typeface="Arial"/>
              </a:rPr>
              <a:t>. Urbana, IL: National Council of Teachers of English.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Writing Analytics?</a:t>
            </a:r>
            <a:endParaRPr/>
          </a:p>
        </p:txBody>
      </p:sp>
      <p:sp>
        <p:nvSpPr>
          <p:cNvPr id="186" name="Google Shape;186;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“Broadly defined, writing analytics involves the measurement and analysis of written texts for the purpose of understanding writing processes and products, in their educational contexts. Writing analytics are ultimately aimed at improving the educational contexts in which writing is most prominent. The principal goal of writing analytics is to move beyond assessment of texts divorced from contexts, transitioning instead to a more nuanced investigation of how analytics may be effectively deployed in different writing contexts.” </a:t>
            </a:r>
            <a:endParaRPr>
              <a:solidFill>
                <a:schemeClr val="dk1"/>
              </a:solidFill>
            </a:endParaRPr>
          </a:p>
          <a:p>
            <a:pPr indent="457200" lvl="0" marL="2743200" rtl="0" algn="l">
              <a:spcBef>
                <a:spcPts val="0"/>
              </a:spcBef>
              <a:spcAft>
                <a:spcPts val="0"/>
              </a:spcAft>
              <a:buClr>
                <a:schemeClr val="dk1"/>
              </a:buClr>
              <a:buSzPts val="1100"/>
              <a:buFont typeface="Arial"/>
              <a:buNone/>
            </a:pPr>
            <a:r>
              <a:rPr lang="en">
                <a:solidFill>
                  <a:schemeClr val="dk1"/>
                </a:solidFill>
              </a:rPr>
              <a:t>-- Buckingham Shum et al., 2016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42"/>
          <p:cNvSpPr txBox="1"/>
          <p:nvPr>
            <p:ph type="title"/>
          </p:nvPr>
        </p:nvSpPr>
        <p:spPr>
          <a:xfrm>
            <a:off x="2661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Writing Analytics?</a:t>
            </a:r>
            <a:endParaRPr/>
          </a:p>
        </p:txBody>
      </p:sp>
      <p:sp>
        <p:nvSpPr>
          <p:cNvPr id="192" name="Google Shape;192;p42"/>
          <p:cNvSpPr txBox="1"/>
          <p:nvPr>
            <p:ph idx="1" type="body"/>
          </p:nvPr>
        </p:nvSpPr>
        <p:spPr>
          <a:xfrm>
            <a:off x="220650" y="572700"/>
            <a:ext cx="8611500" cy="3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700">
                <a:solidFill>
                  <a:schemeClr val="dk1"/>
                </a:solidFill>
              </a:rPr>
              <a:t>Writing Analytics</a:t>
            </a:r>
            <a:r>
              <a:rPr lang="en" sz="1700">
                <a:solidFill>
                  <a:schemeClr val="dk1"/>
                </a:solidFill>
              </a:rPr>
              <a:t> refers to data generated by digital tools for specific stakeholders, including students, instructors, writing program administrators. The data may be </a:t>
            </a:r>
            <a:r>
              <a:rPr i="1" lang="en" sz="1700">
                <a:solidFill>
                  <a:schemeClr val="dk1"/>
                </a:solidFill>
              </a:rPr>
              <a:t>formative</a:t>
            </a:r>
            <a:r>
              <a:rPr lang="en" sz="1700">
                <a:solidFill>
                  <a:schemeClr val="dk1"/>
                </a:solidFill>
              </a:rPr>
              <a:t> (such as suggestions for improving drafts) or </a:t>
            </a:r>
            <a:r>
              <a:rPr i="1" lang="en" sz="1700">
                <a:solidFill>
                  <a:schemeClr val="dk1"/>
                </a:solidFill>
              </a:rPr>
              <a:t>summative</a:t>
            </a:r>
            <a:r>
              <a:rPr lang="en" sz="1700">
                <a:solidFill>
                  <a:schemeClr val="dk1"/>
                </a:solidFill>
              </a:rPr>
              <a:t> (such as graded papers. The data may be merely </a:t>
            </a:r>
            <a:r>
              <a:rPr i="1" lang="en" sz="1700">
                <a:solidFill>
                  <a:schemeClr val="dk1"/>
                </a:solidFill>
              </a:rPr>
              <a:t>descriptive</a:t>
            </a:r>
            <a:r>
              <a:rPr lang="en" sz="1700">
                <a:solidFill>
                  <a:schemeClr val="dk1"/>
                </a:solidFill>
              </a:rPr>
              <a:t>, such as the word count of a student's peer review comments or the correlation between a student’s rubric scores and her peers’ scores or her instructor's scores. Typically WAs are developed by datamining corpuses: intentional measures, volunteered information, surveillance corpora. WAs may be based on complex algorithms--a compilation of diverse datasets and corpuses, such as students’ essays, students’ comments on essays, students’ paper scores by instructors, etc. WAs have the potential to inform the methods of diverse research communities, including the work of scholars, empiricists, and teacher-researchers.  Ideally WAs are actionable: they are context specific, personalized, and designed to structure students’ opportunities to learn. While our focus is primarily educational, WAs can be used in academic, business, and cultural domains.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43"/>
          <p:cNvSpPr txBox="1"/>
          <p:nvPr/>
        </p:nvSpPr>
        <p:spPr>
          <a:xfrm>
            <a:off x="148325" y="128050"/>
            <a:ext cx="5399700" cy="37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000"/>
              <a:t>First attempt at mapping WA</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44"/>
          <p:cNvSpPr txBox="1"/>
          <p:nvPr/>
        </p:nvSpPr>
        <p:spPr>
          <a:xfrm>
            <a:off x="94400" y="67400"/>
            <a:ext cx="5912100" cy="6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Second</a:t>
            </a:r>
            <a:r>
              <a:rPr lang="en" sz="3000"/>
              <a:t> attempt at mapping WA</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45"/>
          <p:cNvPicPr preferRelativeResize="0"/>
          <p:nvPr/>
        </p:nvPicPr>
        <p:blipFill rotWithShape="1">
          <a:blip r:embed="rId3">
            <a:alphaModFix/>
          </a:blip>
          <a:srcRect b="0" l="0" r="0" t="0"/>
          <a:stretch/>
        </p:blipFill>
        <p:spPr>
          <a:xfrm>
            <a:off x="514725" y="3202700"/>
            <a:ext cx="3589500" cy="494400"/>
          </a:xfrm>
          <a:prstGeom prst="rect">
            <a:avLst/>
          </a:prstGeom>
          <a:noFill/>
          <a:ln>
            <a:noFill/>
          </a:ln>
        </p:spPr>
      </p:pic>
      <p:pic>
        <p:nvPicPr>
          <p:cNvPr id="208" name="Google Shape;208;p45"/>
          <p:cNvPicPr preferRelativeResize="0"/>
          <p:nvPr/>
        </p:nvPicPr>
        <p:blipFill rotWithShape="1">
          <a:blip r:embed="rId4">
            <a:alphaModFix/>
          </a:blip>
          <a:srcRect b="0" l="0" r="0" t="0"/>
          <a:stretch/>
        </p:blipFill>
        <p:spPr>
          <a:xfrm>
            <a:off x="4533201" y="293313"/>
            <a:ext cx="3817200" cy="3969300"/>
          </a:xfrm>
          <a:prstGeom prst="rect">
            <a:avLst/>
          </a:prstGeom>
          <a:noFill/>
          <a:ln>
            <a:noFill/>
          </a:ln>
        </p:spPr>
      </p:pic>
      <p:sp>
        <p:nvSpPr>
          <p:cNvPr id="209" name="Google Shape;209;p45"/>
          <p:cNvSpPr txBox="1"/>
          <p:nvPr>
            <p:ph type="ctrTitle"/>
          </p:nvPr>
        </p:nvSpPr>
        <p:spPr>
          <a:xfrm>
            <a:off x="64124" y="532823"/>
            <a:ext cx="4490700" cy="1705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Arial"/>
              <a:buNone/>
            </a:pPr>
            <a:r>
              <a:rPr i="1" lang="en" sz="2400"/>
              <a:t>My Reviewers</a:t>
            </a:r>
            <a:r>
              <a:rPr b="0" i="0" lang="en" sz="2000" u="none" cap="none" strike="noStrike">
                <a:solidFill>
                  <a:srgbClr val="000000"/>
                </a:solidFill>
                <a:latin typeface="Arial"/>
                <a:ea typeface="Arial"/>
                <a:cs typeface="Arial"/>
                <a:sym typeface="Arial"/>
              </a:rPr>
              <a:t> (as a case study)</a:t>
            </a:r>
            <a:endParaRPr b="0" i="0" sz="2000" u="none" cap="none" strike="noStrike">
              <a:solidFill>
                <a:srgbClr val="000000"/>
              </a:solidFill>
              <a:latin typeface="Arial"/>
              <a:ea typeface="Arial"/>
              <a:cs typeface="Arial"/>
              <a:sym typeface="Arial"/>
            </a:endParaRPr>
          </a:p>
        </p:txBody>
      </p:sp>
      <p:sp>
        <p:nvSpPr>
          <p:cNvPr id="210" name="Google Shape;210;p45"/>
          <p:cNvSpPr txBox="1"/>
          <p:nvPr>
            <p:ph idx="1" type="subTitle"/>
          </p:nvPr>
        </p:nvSpPr>
        <p:spPr>
          <a:xfrm>
            <a:off x="0" y="3969158"/>
            <a:ext cx="4869600" cy="1017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2"/>
              </a:buClr>
              <a:buFont typeface="Arial"/>
              <a:buNone/>
            </a:pPr>
            <a:r>
              <a:rPr b="1" i="0" lang="en" sz="1400" u="none" cap="none" strike="noStrike">
                <a:solidFill>
                  <a:srgbClr val="555555"/>
                </a:solidFill>
                <a:latin typeface="Arial"/>
                <a:ea typeface="Arial"/>
                <a:cs typeface="Arial"/>
                <a:sym typeface="Arial"/>
              </a:rPr>
              <a:t>Joe Moxley and Katie Walkup, </a:t>
            </a:r>
            <a:r>
              <a:rPr b="1" i="1" lang="en">
                <a:solidFill>
                  <a:srgbClr val="555555"/>
                </a:solidFill>
              </a:rPr>
              <a:t>University of South Florida</a:t>
            </a:r>
            <a:endParaRPr i="1"/>
          </a:p>
        </p:txBody>
      </p:sp>
      <p:pic>
        <p:nvPicPr>
          <p:cNvPr id="211" name="Google Shape;211;p45"/>
          <p:cNvPicPr preferRelativeResize="0"/>
          <p:nvPr/>
        </p:nvPicPr>
        <p:blipFill rotWithShape="1">
          <a:blip r:embed="rId5">
            <a:alphaModFix/>
          </a:blip>
          <a:srcRect b="0" l="0" r="0" t="0"/>
          <a:stretch/>
        </p:blipFill>
        <p:spPr>
          <a:xfrm>
            <a:off x="0" y="0"/>
            <a:ext cx="1231200" cy="907800"/>
          </a:xfrm>
          <a:prstGeom prst="rect">
            <a:avLst/>
          </a:prstGeom>
          <a:noFill/>
          <a:ln>
            <a:noFill/>
          </a:ln>
        </p:spPr>
      </p:pic>
      <p:sp>
        <p:nvSpPr>
          <p:cNvPr id="212" name="Google Shape;212;p45"/>
          <p:cNvSpPr/>
          <p:nvPr/>
        </p:nvSpPr>
        <p:spPr>
          <a:xfrm>
            <a:off x="8456400" y="3098600"/>
            <a:ext cx="687600" cy="702600"/>
          </a:xfrm>
          <a:prstGeom prst="rect">
            <a:avLst/>
          </a:prstGeom>
          <a:solidFill>
            <a:srgbClr val="19191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13" name="Google Shape;213;p45"/>
          <p:cNvPicPr preferRelativeResize="0"/>
          <p:nvPr/>
        </p:nvPicPr>
        <p:blipFill rotWithShape="1">
          <a:blip r:embed="rId6">
            <a:alphaModFix/>
          </a:blip>
          <a:srcRect b="0" l="0" r="0" t="0"/>
          <a:stretch/>
        </p:blipFill>
        <p:spPr>
          <a:xfrm>
            <a:off x="8192650" y="52423"/>
            <a:ext cx="907800" cy="907800"/>
          </a:xfrm>
          <a:prstGeom prst="rect">
            <a:avLst/>
          </a:prstGeom>
          <a:noFill/>
          <a:ln>
            <a:noFill/>
          </a:ln>
        </p:spPr>
      </p:pic>
      <p:sp>
        <p:nvSpPr>
          <p:cNvPr id="214" name="Google Shape;214;p45"/>
          <p:cNvSpPr txBox="1"/>
          <p:nvPr/>
        </p:nvSpPr>
        <p:spPr>
          <a:xfrm>
            <a:off x="4869712" y="4262469"/>
            <a:ext cx="4303200" cy="430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Font typeface="Arial"/>
              <a:buNone/>
            </a:pPr>
            <a:r>
              <a:rPr b="0" i="0" lang="en" sz="1100" u="none" cap="none" strike="noStrike">
                <a:solidFill>
                  <a:srgbClr val="000000"/>
                </a:solidFill>
                <a:latin typeface="Arial"/>
                <a:ea typeface="Arial"/>
                <a:cs typeface="Arial"/>
                <a:sym typeface="Arial"/>
              </a:rPr>
              <a:t>*This research is supported by the National Science Foundation under Award #154423</a:t>
            </a:r>
            <a:endParaRPr b="0" i="0" sz="11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46"/>
          <p:cNvPicPr preferRelativeResize="0"/>
          <p:nvPr/>
        </p:nvPicPr>
        <p:blipFill rotWithShape="1">
          <a:blip r:embed="rId3">
            <a:alphaModFix amt="26000"/>
          </a:blip>
          <a:srcRect b="7940" l="0" r="0" t="7948"/>
          <a:stretch/>
        </p:blipFill>
        <p:spPr>
          <a:xfrm>
            <a:off x="0" y="0"/>
            <a:ext cx="9144000" cy="5143500"/>
          </a:xfrm>
          <a:prstGeom prst="rect">
            <a:avLst/>
          </a:prstGeom>
          <a:noFill/>
          <a:ln>
            <a:noFill/>
          </a:ln>
        </p:spPr>
      </p:pic>
      <p:sp>
        <p:nvSpPr>
          <p:cNvPr id="220" name="Google Shape;220;p46"/>
          <p:cNvSpPr txBox="1"/>
          <p:nvPr>
            <p:ph type="title"/>
          </p:nvPr>
        </p:nvSpPr>
        <p:spPr>
          <a:xfrm>
            <a:off x="311700" y="176206"/>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0" i="0" lang="en" sz="3000" u="none" cap="none" strike="noStrike">
                <a:solidFill>
                  <a:schemeClr val="dk1"/>
                </a:solidFill>
                <a:latin typeface="Arial"/>
                <a:ea typeface="Arial"/>
                <a:cs typeface="Arial"/>
                <a:sym typeface="Arial"/>
              </a:rPr>
              <a:t>My Reviewers: What Is It?</a:t>
            </a:r>
            <a:endParaRPr/>
          </a:p>
        </p:txBody>
      </p:sp>
      <p:sp>
        <p:nvSpPr>
          <p:cNvPr id="221" name="Google Shape;221;p46"/>
          <p:cNvSpPr txBox="1"/>
          <p:nvPr>
            <p:ph idx="1" type="body"/>
          </p:nvPr>
        </p:nvSpPr>
        <p:spPr>
          <a:xfrm>
            <a:off x="205375" y="925097"/>
            <a:ext cx="8520600" cy="4151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Arial"/>
              <a:buNone/>
            </a:pPr>
            <a:r>
              <a:rPr b="0" i="0" lang="en" sz="2000" u="none" cap="none" strike="noStrike">
                <a:solidFill>
                  <a:srgbClr val="000000"/>
                </a:solidFill>
                <a:latin typeface="Arial"/>
                <a:ea typeface="Arial"/>
                <a:cs typeface="Arial"/>
                <a:sym typeface="Arial"/>
              </a:rPr>
              <a:t>A comprehensive suite of tools, </a:t>
            </a:r>
            <a:r>
              <a:rPr b="0" i="1" lang="en" sz="2000" u="none" cap="none" strike="noStrike">
                <a:solidFill>
                  <a:srgbClr val="000000"/>
                </a:solidFill>
                <a:latin typeface="Arial"/>
                <a:ea typeface="Arial"/>
                <a:cs typeface="Arial"/>
                <a:sym typeface="Arial"/>
              </a:rPr>
              <a:t>My Reviewers</a:t>
            </a:r>
            <a:r>
              <a:rPr b="0" i="0" lang="en" sz="2000" u="none" cap="none" strike="noStrike">
                <a:solidFill>
                  <a:srgbClr val="000000"/>
                </a:solidFill>
                <a:latin typeface="Arial"/>
                <a:ea typeface="Arial"/>
                <a:cs typeface="Arial"/>
                <a:sym typeface="Arial"/>
              </a:rPr>
              <a:t> is:</a:t>
            </a:r>
            <a:endParaRPr/>
          </a:p>
          <a:p>
            <a:pPr indent="-355600" lvl="0" marL="457200" marR="0" rtl="0" algn="l">
              <a:lnSpc>
                <a:spcPct val="115000"/>
              </a:lnSpc>
              <a:spcBef>
                <a:spcPts val="160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an e-learning environment</a:t>
            </a:r>
            <a:endParaRPr/>
          </a:p>
          <a:p>
            <a:pPr indent="-355600" lvl="0" marL="457200" marR="0" rtl="0" algn="l">
              <a:lnSpc>
                <a:spcPct val="115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a document markup tool that facilitates peer review and team projects</a:t>
            </a:r>
            <a:endParaRPr/>
          </a:p>
          <a:p>
            <a:pPr indent="-355600" lvl="0" marL="457200" marR="0" rtl="0" algn="l">
              <a:lnSpc>
                <a:spcPct val="115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an e-portfolio tool</a:t>
            </a:r>
            <a:endParaRPr/>
          </a:p>
          <a:p>
            <a:pPr indent="-355600" lvl="0" marL="457200" marR="0" rtl="0" algn="l">
              <a:lnSpc>
                <a:spcPct val="115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an assessment tool</a:t>
            </a:r>
            <a:endParaRPr/>
          </a:p>
          <a:p>
            <a:pPr indent="-355600" lvl="0" marL="457200" marR="0" rtl="0" algn="l">
              <a:lnSpc>
                <a:spcPct val="115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a publication platform for e-texts</a:t>
            </a:r>
            <a:endParaRPr/>
          </a:p>
          <a:p>
            <a:pPr indent="-355600" lvl="0" marL="457200" marR="0" rtl="0" algn="l">
              <a:lnSpc>
                <a:spcPct val="115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a research project for universities to examine student success, pedagogy, the development of writing competencies, and more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